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960" r:id="rId2"/>
    <p:sldId id="956" r:id="rId3"/>
    <p:sldId id="1047" r:id="rId4"/>
    <p:sldId id="1217" r:id="rId5"/>
    <p:sldId id="1049" r:id="rId6"/>
    <p:sldId id="1041" r:id="rId7"/>
    <p:sldId id="1218" r:id="rId8"/>
    <p:sldId id="1155" r:id="rId9"/>
    <p:sldId id="1221" r:id="rId10"/>
    <p:sldId id="1223" r:id="rId11"/>
    <p:sldId id="1224" r:id="rId12"/>
    <p:sldId id="1228" r:id="rId13"/>
    <p:sldId id="1229" r:id="rId14"/>
    <p:sldId id="1230" r:id="rId15"/>
    <p:sldId id="1225" r:id="rId16"/>
    <p:sldId id="1226" r:id="rId17"/>
    <p:sldId id="1227" r:id="rId18"/>
    <p:sldId id="1051" r:id="rId19"/>
    <p:sldId id="1216" r:id="rId20"/>
    <p:sldId id="1054" r:id="rId21"/>
    <p:sldId id="1055" r:id="rId22"/>
    <p:sldId id="1160" r:id="rId23"/>
    <p:sldId id="1042" r:id="rId24"/>
    <p:sldId id="1161" r:id="rId25"/>
    <p:sldId id="1162" r:id="rId26"/>
    <p:sldId id="1163" r:id="rId27"/>
    <p:sldId id="1167" r:id="rId28"/>
    <p:sldId id="1058" r:id="rId29"/>
    <p:sldId id="1168" r:id="rId30"/>
    <p:sldId id="1169" r:id="rId31"/>
    <p:sldId id="1170" r:id="rId32"/>
    <p:sldId id="1171" r:id="rId33"/>
    <p:sldId id="1043" r:id="rId34"/>
    <p:sldId id="1061" r:id="rId35"/>
    <p:sldId id="1213" r:id="rId36"/>
    <p:sldId id="1062" r:id="rId37"/>
    <p:sldId id="1063" r:id="rId38"/>
    <p:sldId id="1064" r:id="rId39"/>
    <p:sldId id="1065" r:id="rId40"/>
    <p:sldId id="1068" r:id="rId41"/>
    <p:sldId id="1069" r:id="rId42"/>
    <p:sldId id="1070" r:id="rId43"/>
    <p:sldId id="1071" r:id="rId44"/>
    <p:sldId id="1072" r:id="rId45"/>
    <p:sldId id="1073" r:id="rId46"/>
    <p:sldId id="1074" r:id="rId47"/>
    <p:sldId id="1076" r:id="rId48"/>
    <p:sldId id="1204" r:id="rId49"/>
    <p:sldId id="1078" r:id="rId50"/>
    <p:sldId id="1079" r:id="rId51"/>
    <p:sldId id="1080" r:id="rId52"/>
    <p:sldId id="1082" r:id="rId53"/>
    <p:sldId id="1206" r:id="rId54"/>
    <p:sldId id="1081" r:id="rId55"/>
    <p:sldId id="1207" r:id="rId56"/>
    <p:sldId id="1087" r:id="rId57"/>
    <p:sldId id="1208" r:id="rId58"/>
    <p:sldId id="1090" r:id="rId59"/>
    <p:sldId id="1222" r:id="rId60"/>
    <p:sldId id="1092" r:id="rId61"/>
    <p:sldId id="1209" r:id="rId62"/>
    <p:sldId id="1210" r:id="rId63"/>
    <p:sldId id="1044" r:id="rId64"/>
    <p:sldId id="1096" r:id="rId65"/>
    <p:sldId id="1203" r:id="rId66"/>
    <p:sldId id="1098" r:id="rId67"/>
    <p:sldId id="1100" r:id="rId68"/>
    <p:sldId id="1101" r:id="rId69"/>
    <p:sldId id="1102" r:id="rId70"/>
    <p:sldId id="1108" r:id="rId71"/>
    <p:sldId id="1106" r:id="rId72"/>
    <p:sldId id="1110" r:id="rId73"/>
    <p:sldId id="1111" r:id="rId74"/>
    <p:sldId id="1198" r:id="rId75"/>
    <p:sldId id="1124" r:id="rId76"/>
    <p:sldId id="1125" r:id="rId77"/>
    <p:sldId id="1113" r:id="rId78"/>
    <p:sldId id="1199" r:id="rId79"/>
    <p:sldId id="1114" r:id="rId80"/>
    <p:sldId id="1117" r:id="rId81"/>
    <p:sldId id="1045" r:id="rId82"/>
    <p:sldId id="1123" r:id="rId83"/>
    <p:sldId id="1195" r:id="rId84"/>
    <p:sldId id="1196" r:id="rId85"/>
    <p:sldId id="1126" r:id="rId86"/>
    <p:sldId id="1127" r:id="rId87"/>
    <p:sldId id="1128" r:id="rId88"/>
    <p:sldId id="1131" r:id="rId89"/>
    <p:sldId id="1197" r:id="rId90"/>
    <p:sldId id="340" r:id="rId91"/>
    <p:sldId id="1184" r:id="rId92"/>
    <p:sldId id="1046" r:id="rId93"/>
    <p:sldId id="1193" r:id="rId94"/>
    <p:sldId id="1194" r:id="rId95"/>
    <p:sldId id="1132" r:id="rId96"/>
    <p:sldId id="1133" r:id="rId97"/>
    <p:sldId id="1134" r:id="rId98"/>
    <p:sldId id="1143" r:id="rId99"/>
    <p:sldId id="1146" r:id="rId100"/>
    <p:sldId id="1147" r:id="rId101"/>
    <p:sldId id="1145" r:id="rId102"/>
    <p:sldId id="1148" r:id="rId103"/>
    <p:sldId id="1141" r:id="rId104"/>
    <p:sldId id="1183" r:id="rId105"/>
    <p:sldId id="1185" r:id="rId106"/>
    <p:sldId id="1186" r:id="rId107"/>
    <p:sldId id="1187" r:id="rId108"/>
    <p:sldId id="1188" r:id="rId109"/>
    <p:sldId id="1189" r:id="rId110"/>
    <p:sldId id="114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931"/>
    <p:restoredTop sz="95934"/>
  </p:normalViewPr>
  <p:slideViewPr>
    <p:cSldViewPr snapToGrid="0" snapToObjects="1">
      <p:cViewPr varScale="1">
        <p:scale>
          <a:sx n="100" d="100"/>
          <a:sy n="100" d="100"/>
        </p:scale>
        <p:origin x="90" y="624"/>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8.2 (July 2023): changes from 8.0</a:t>
            </a:r>
          </a:p>
          <a:p>
            <a:pPr marL="171450" indent="-171450">
              <a:buFont typeface="Arial" panose="020B0604020202020204" pitchFamily="34" charset="0"/>
              <a:buChar char="•"/>
            </a:pPr>
            <a:r>
              <a:rPr lang="en-US" dirty="0"/>
              <a:t>minor updates throughout, but not much changes from 8.0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3912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104</a:t>
            </a:fld>
            <a:endParaRPr lang="en-US" dirty="0"/>
          </a:p>
        </p:txBody>
      </p:sp>
    </p:spTree>
    <p:extLst>
      <p:ext uri="{BB962C8B-B14F-4D97-AF65-F5344CB8AC3E}">
        <p14:creationId xmlns:p14="http://schemas.microsoft.com/office/powerpoint/2010/main" val="21969999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18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638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89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9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003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110</a:t>
            </a:fld>
            <a:endParaRPr lang="en-US" dirty="0"/>
          </a:p>
        </p:txBody>
      </p:sp>
    </p:spTree>
    <p:extLst>
      <p:ext uri="{BB962C8B-B14F-4D97-AF65-F5344CB8AC3E}">
        <p14:creationId xmlns:p14="http://schemas.microsoft.com/office/powerpoint/2010/main" val="337074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55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41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30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dirty="0"/>
          </a:p>
        </p:txBody>
      </p:sp>
    </p:spTree>
    <p:extLst>
      <p:ext uri="{BB962C8B-B14F-4D97-AF65-F5344CB8AC3E}">
        <p14:creationId xmlns:p14="http://schemas.microsoft.com/office/powerpoint/2010/main" val="33908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it’s only 2.5 pages!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33</a:t>
            </a:fld>
            <a:endParaRPr lang="en-US" dirty="0"/>
          </a:p>
        </p:txBody>
      </p:sp>
    </p:spTree>
    <p:extLst>
      <p:ext uri="{BB962C8B-B14F-4D97-AF65-F5344CB8AC3E}">
        <p14:creationId xmlns:p14="http://schemas.microsoft.com/office/powerpoint/2010/main" val="150821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TWO-way: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rdt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duplicated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msec, 1KB pkt every 30 msec: 33kB/sec thruput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acknowledged, 6 sequence numbers are available for us. In window, but no calls from above to use them.</a:t>
            </a:r>
          </a:p>
          <a:p>
            <a:endParaRPr lang="en-US" dirty="0"/>
          </a:p>
          <a:p>
            <a:r>
              <a:rPr lang="en-US" dirty="0"/>
              <a:t>Note – we’ll skip the Go-Back-N FSM specification you can check that out in PowerPoint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individually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delivered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63</a:t>
            </a:fld>
            <a:endParaRPr lang="en-US" dirty="0"/>
          </a:p>
        </p:txBody>
      </p:sp>
    </p:spTree>
    <p:extLst>
      <p:ext uri="{BB962C8B-B14F-4D97-AF65-F5344CB8AC3E}">
        <p14:creationId xmlns:p14="http://schemas.microsoft.com/office/powerpoint/2010/main" val="388260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a:t>
            </a:fld>
            <a:endParaRPr lang="en-US" dirty="0"/>
          </a:p>
        </p:txBody>
      </p:sp>
    </p:spTree>
    <p:extLst>
      <p:ext uri="{BB962C8B-B14F-4D97-AF65-F5344CB8AC3E}">
        <p14:creationId xmlns:p14="http://schemas.microsoft.com/office/powerpoint/2010/main" val="116768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SampleRTT is taken.</a:t>
            </a:r>
          </a:p>
          <a:p>
            <a:r>
              <a:rPr lang="en-US" dirty="0"/>
              <a:t>The process is knows as an exponentially weighted moving average, shown by the equation here.</a:t>
            </a:r>
          </a:p>
          <a:p>
            <a:r>
              <a:rPr lang="en-US" dirty="0"/>
              <a:t>&lt;say it&gt;</a:t>
            </a:r>
          </a:p>
          <a:p>
            <a:r>
              <a:rPr lang="en-US" dirty="0"/>
              <a:t>Where alpha reflects the influence of the most recent measurements on the estimated RTT; a typical value of alpha used in implementations is .125</a:t>
            </a:r>
          </a:p>
          <a:p>
            <a:endParaRPr lang="en-US" dirty="0"/>
          </a:p>
          <a:p>
            <a:r>
              <a:rPr lang="en-US" dirty="0"/>
              <a:t>The graph at the bottom show measured RTTs between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safety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eWMA of the difference between the most recently measured SampleRTT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Acknowledging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11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transmitted and the ACK is lost, and the TCP timeout mechanism results in another copy of being transmitted and then re-ACKed a the sender</a:t>
            </a:r>
          </a:p>
          <a:p>
            <a:endParaRPr lang="en-US" dirty="0"/>
          </a:p>
          <a:p>
            <a:r>
              <a:rPr lang="en-US" dirty="0"/>
              <a:t>In the second example two segments are sent and acknowledged, but there is a premature timeout e for the first segment, which is retransmitted.  Note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unACKed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73</a:t>
            </a:fld>
            <a:endParaRPr lang="en-US" dirty="0"/>
          </a:p>
        </p:txBody>
      </p:sp>
    </p:spTree>
    <p:extLst>
      <p:ext uri="{BB962C8B-B14F-4D97-AF65-F5344CB8AC3E}">
        <p14:creationId xmlns:p14="http://schemas.microsoft.com/office/powerpoint/2010/main" val="31177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384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explicitly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receiver have a number of pieces of shared state that they must establish before actually communicating</a:t>
            </a:r>
          </a:p>
          <a:p>
            <a:pPr marL="171450" indent="-171450">
              <a:buFont typeface="Arial" panose="020B0604020202020204" pitchFamily="34" charset="0"/>
              <a:buChar char="•"/>
            </a:pPr>
            <a:r>
              <a:rPr lang="en-US" dirty="0"/>
              <a:t>FIRST they must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bufferspace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Established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dirty="0"/>
          </a:p>
        </p:txBody>
      </p:sp>
    </p:spTree>
    <p:extLst>
      <p:ext uri="{BB962C8B-B14F-4D97-AF65-F5344CB8AC3E}">
        <p14:creationId xmlns:p14="http://schemas.microsoft.com/office/powerpoint/2010/main" val="1146393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3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021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577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792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518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60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8438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92</a:t>
            </a:fld>
            <a:endParaRPr lang="en-US" dirty="0"/>
          </a:p>
        </p:txBody>
      </p:sp>
    </p:spTree>
    <p:extLst>
      <p:ext uri="{BB962C8B-B14F-4D97-AF65-F5344CB8AC3E}">
        <p14:creationId xmlns:p14="http://schemas.microsoft.com/office/powerpoint/2010/main" val="21385487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405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6402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201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9623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4695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0552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33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1D834-9A60-0144-B34B-272570688E2D}"/>
              </a:ext>
            </a:extLst>
          </p:cNvPr>
          <p:cNvSpPr>
            <a:spLocks noGrp="1"/>
          </p:cNvSpPr>
          <p:nvPr>
            <p:ph type="dt" sz="half" idx="10"/>
          </p:nvPr>
        </p:nvSpPr>
        <p:spPr/>
        <p:txBody>
          <a:bodyPr/>
          <a:lstStyle/>
          <a:p>
            <a:fld id="{5BDE25CE-E254-A94B-B5AF-C5A01BD997AB}" type="datetimeFigureOut">
              <a:rPr lang="en-US" smtClean="0"/>
              <a:t>11/8/2024</a:t>
            </a:fld>
            <a:endParaRPr lang="en-US"/>
          </a:p>
        </p:txBody>
      </p:sp>
      <p:sp>
        <p:nvSpPr>
          <p:cNvPr id="3" name="Footer Placeholder 2">
            <a:extLst>
              <a:ext uri="{FF2B5EF4-FFF2-40B4-BE49-F238E27FC236}">
                <a16:creationId xmlns:a16="http://schemas.microsoft.com/office/drawing/2014/main" id="{12A4ADFA-C513-7947-8FC6-A583187672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BF1950-807A-A347-B7AD-B769A13BC7B1}"/>
              </a:ext>
            </a:extLst>
          </p:cNvPr>
          <p:cNvSpPr>
            <a:spLocks noGrp="1"/>
          </p:cNvSpPr>
          <p:nvPr>
            <p:ph type="sldNum" sz="quarter" idx="12"/>
          </p:nvPr>
        </p:nvSpPr>
        <p:spPr/>
        <p:txBody>
          <a:bodyPr/>
          <a:lstStyle/>
          <a:p>
            <a:fld id="{8E77583F-9FD8-F447-89A7-11C4555D7609}" type="slidenum">
              <a:rPr lang="en-US" smtClean="0"/>
              <a:t>‹#›</a:t>
            </a:fld>
            <a:endParaRPr lang="en-US"/>
          </a:p>
        </p:txBody>
      </p:sp>
    </p:spTree>
    <p:extLst>
      <p:ext uri="{BB962C8B-B14F-4D97-AF65-F5344CB8AC3E}">
        <p14:creationId xmlns:p14="http://schemas.microsoft.com/office/powerpoint/2010/main" val="3378555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1996-2023</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dirty="0"/>
              <a:t>Transport Layer: 3-</a:t>
            </a:r>
            <a:fld id="{C4204591-24BD-A542-B9D5-F8D8A88D2FEE}" type="slidenum">
              <a:rPr lang="en-US" smtClean="0"/>
              <a:pPr/>
              <a:t>1</a:t>
            </a:fld>
            <a:endParaRPr lang="en-US" dirty="0"/>
          </a:p>
        </p:txBody>
      </p:sp>
      <p:pic>
        <p:nvPicPr>
          <p:cNvPr id="3" name="Picture 2" descr="https://nordics.pearson.com/cdn/shop/products/KuroseComputerNetworks_1024x1024@2x.jpg?v=1679310321">
            <a:extLst>
              <a:ext uri="{FF2B5EF4-FFF2-40B4-BE49-F238E27FC236}">
                <a16:creationId xmlns:a16="http://schemas.microsoft.com/office/drawing/2014/main" id="{09BAC6F9-1728-57B1-7386-468277162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291" y="409287"/>
            <a:ext cx="35242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216816" y="1873503"/>
            <a:ext cx="2790948" cy="3309399"/>
            <a:chOff x="5478735" y="1883160"/>
            <a:chExt cx="2790948" cy="3309399"/>
          </a:xfrm>
        </p:grpSpPr>
        <p:grpSp>
          <p:nvGrpSpPr>
            <p:cNvPr id="10" name="Group 9"/>
            <p:cNvGrpSpPr/>
            <p:nvPr/>
          </p:nvGrpSpPr>
          <p:grpSpPr>
            <a:xfrm>
              <a:off x="5901165" y="1883160"/>
              <a:ext cx="2008556" cy="2443958"/>
              <a:chOff x="5901165" y="1883160"/>
              <a:chExt cx="2008556" cy="2443958"/>
            </a:xfrm>
          </p:grpSpPr>
          <p:sp>
            <p:nvSpPr>
              <p:cNvPr id="2" name="Oval 1"/>
              <p:cNvSpPr/>
              <p:nvPr/>
            </p:nvSpPr>
            <p:spPr>
              <a:xfrm>
                <a:off x="6581083" y="2834918"/>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6878224" y="3527614"/>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690618" y="2768416"/>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5901165" y="2086013"/>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7229803" y="2090667"/>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874209" y="1883160"/>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478735" y="4607783"/>
              <a:ext cx="2790948" cy="584776"/>
            </a:xfrm>
            <a:prstGeom prst="rect">
              <a:avLst/>
            </a:prstGeom>
            <a:noFill/>
          </p:spPr>
          <p:txBody>
            <a:bodyPr wrap="none" rtlCol="0">
              <a:spAutoFit/>
            </a:bodyPr>
            <a:lstStyle/>
            <a:p>
              <a:r>
                <a:rPr lang="en-US" sz="3200" dirty="0"/>
                <a:t>de-multiplexing</a:t>
              </a:r>
            </a:p>
          </p:txBody>
        </p:sp>
      </p:grpSp>
    </p:spTree>
    <p:extLst>
      <p:ext uri="{BB962C8B-B14F-4D97-AF65-F5344CB8AC3E}">
        <p14:creationId xmlns:p14="http://schemas.microsoft.com/office/powerpoint/2010/main" val="311918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BE03E1-A40C-1E40-BB55-6DDFE64A0442}"/>
              </a:ext>
            </a:extLst>
          </p:cNvPr>
          <p:cNvGrpSpPr/>
          <p:nvPr/>
        </p:nvGrpSpPr>
        <p:grpSpPr>
          <a:xfrm>
            <a:off x="4094463" y="4691367"/>
            <a:ext cx="2885057" cy="1481137"/>
            <a:chOff x="4094463" y="4691367"/>
            <a:chExt cx="2885057" cy="1481137"/>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67043" y="1366203"/>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2151063" y="4424307"/>
            <a:ext cx="673100" cy="701675"/>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7794625" y="3673978"/>
            <a:ext cx="2047875" cy="1620287"/>
            <a:chOff x="4882752" y="4007261"/>
            <a:chExt cx="2046816" cy="1619544"/>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06949"/>
              <a:chOff x="1305623" y="4714561"/>
              <a:chExt cx="2002389" cy="1306949"/>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Rectangle 4">
            <a:extLst>
              <a:ext uri="{FF2B5EF4-FFF2-40B4-BE49-F238E27FC236}">
                <a16:creationId xmlns:a16="http://schemas.microsoft.com/office/drawing/2014/main" id="{0B86E12D-57F9-004F-9A98-0E80FDFD03ED}"/>
              </a:ext>
            </a:extLst>
          </p:cNvPr>
          <p:cNvSpPr txBox="1">
            <a:spLocks noChangeArrowheads="1"/>
          </p:cNvSpPr>
          <p:nvPr/>
        </p:nvSpPr>
        <p:spPr>
          <a:xfrm>
            <a:off x="640467" y="2288196"/>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understanding congestion: useful to focus on congested bottleneck link</a:t>
            </a:r>
          </a:p>
        </p:txBody>
      </p:sp>
      <p:grpSp>
        <p:nvGrpSpPr>
          <p:cNvPr id="16" name="Group 15">
            <a:extLst>
              <a:ext uri="{FF2B5EF4-FFF2-40B4-BE49-F238E27FC236}">
                <a16:creationId xmlns:a16="http://schemas.microsoft.com/office/drawing/2014/main" id="{9F054DCB-F0FC-6040-B6B9-B0434AA6A860}"/>
              </a:ext>
            </a:extLst>
          </p:cNvPr>
          <p:cNvGrpSpPr/>
          <p:nvPr/>
        </p:nvGrpSpPr>
        <p:grpSpPr>
          <a:xfrm>
            <a:off x="4839045" y="5517878"/>
            <a:ext cx="876995" cy="403711"/>
            <a:chOff x="5033182" y="4091488"/>
            <a:chExt cx="876995" cy="403711"/>
          </a:xfrm>
        </p:grpSpPr>
        <p:cxnSp>
          <p:nvCxnSpPr>
            <p:cNvPr id="15" name="Straight Connector 14">
              <a:extLst>
                <a:ext uri="{FF2B5EF4-FFF2-40B4-BE49-F238E27FC236}">
                  <a16:creationId xmlns:a16="http://schemas.microsoft.com/office/drawing/2014/main" id="{D3004F00-B27A-6543-B345-6627D113767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89B243-A85D-9243-A088-8DCC1C93FE82}"/>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8C9EE21-A866-EF40-B74B-25BD15BDB166}"/>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6E71FDDD-28C2-D944-937D-A37D3B73085B}"/>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709E3FA-52FC-C645-9DA2-F1100115207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77D666-34E2-244E-B3D8-6FE1A4596746}"/>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6E7784A-7CF2-DB4E-B801-AE25BE617B3D}"/>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F5A847F-7DB0-4448-866C-A04E3D418E75}"/>
              </a:ext>
            </a:extLst>
          </p:cNvPr>
          <p:cNvGrpSpPr/>
          <p:nvPr/>
        </p:nvGrpSpPr>
        <p:grpSpPr>
          <a:xfrm>
            <a:off x="3613959" y="3330565"/>
            <a:ext cx="4288552" cy="1038257"/>
            <a:chOff x="3613959" y="3330565"/>
            <a:chExt cx="4288552" cy="1038257"/>
          </a:xfrm>
        </p:grpSpPr>
        <p:sp>
          <p:nvSpPr>
            <p:cNvPr id="18" name="TextBox 17">
              <a:extLst>
                <a:ext uri="{FF2B5EF4-FFF2-40B4-BE49-F238E27FC236}">
                  <a16:creationId xmlns:a16="http://schemas.microsoft.com/office/drawing/2014/main" id="{72BF638B-27BF-9A44-BC9B-E5A7126F9971}"/>
                </a:ext>
              </a:extLst>
            </p:cNvPr>
            <p:cNvSpPr txBox="1"/>
            <p:nvPr/>
          </p:nvSpPr>
          <p:spPr>
            <a:xfrm>
              <a:off x="3932559" y="3330565"/>
              <a:ext cx="3969952" cy="840230"/>
            </a:xfrm>
            <a:prstGeom prst="rect">
              <a:avLst/>
            </a:prstGeom>
            <a:noFill/>
          </p:spPr>
          <p:txBody>
            <a:bodyPr wrap="square" rtlCol="0">
              <a:spAutoFit/>
            </a:bodyPr>
            <a:lstStyle/>
            <a:p>
              <a:pPr marL="460375" marR="0" lvl="0" indent="-460375"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will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end-end throughout with congested bottleneck</a:t>
              </a:r>
            </a:p>
          </p:txBody>
        </p:sp>
        <p:cxnSp>
          <p:nvCxnSpPr>
            <p:cNvPr id="20" name="Straight Connector 19">
              <a:extLst>
                <a:ext uri="{FF2B5EF4-FFF2-40B4-BE49-F238E27FC236}">
                  <a16:creationId xmlns:a16="http://schemas.microsoft.com/office/drawing/2014/main" id="{61879EEE-DD1C-214C-8FBA-E99A26753318}"/>
                </a:ext>
              </a:extLst>
            </p:cNvPr>
            <p:cNvCxnSpPr>
              <a:cxnSpLocks/>
            </p:cNvCxnSpPr>
            <p:nvPr/>
          </p:nvCxnSpPr>
          <p:spPr>
            <a:xfrm flipH="1">
              <a:off x="3613959" y="3751185"/>
              <a:ext cx="738967" cy="61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C456841-AE6B-A44B-9596-8457DAC42D7B}"/>
              </a:ext>
            </a:extLst>
          </p:cNvPr>
          <p:cNvGrpSpPr/>
          <p:nvPr/>
        </p:nvGrpSpPr>
        <p:grpSpPr>
          <a:xfrm>
            <a:off x="477143" y="5329279"/>
            <a:ext cx="4243986" cy="840230"/>
            <a:chOff x="477143" y="5329279"/>
            <a:chExt cx="4243986" cy="840230"/>
          </a:xfrm>
        </p:grpSpPr>
        <p:sp>
          <p:nvSpPr>
            <p:cNvPr id="110" name="TextBox 109">
              <a:extLst>
                <a:ext uri="{FF2B5EF4-FFF2-40B4-BE49-F238E27FC236}">
                  <a16:creationId xmlns:a16="http://schemas.microsoft.com/office/drawing/2014/main" id="{67AC24E6-353D-7641-8425-F6A26F20ABC7}"/>
                </a:ext>
              </a:extLst>
            </p:cNvPr>
            <p:cNvSpPr txBox="1"/>
            <p:nvPr/>
          </p:nvSpPr>
          <p:spPr>
            <a:xfrm>
              <a:off x="477143" y="5329279"/>
              <a:ext cx="2818708" cy="840230"/>
            </a:xfrm>
            <a:prstGeom prst="rect">
              <a:avLst/>
            </a:prstGeom>
            <a:noFill/>
          </p:spPr>
          <p:txBody>
            <a:bodyPr wrap="square" rtlCol="0">
              <a:spAutoFit/>
            </a:bodyPr>
            <a:lstStyle/>
            <a:p>
              <a:pPr marL="460375" marR="0" lvl="0" indent="-460375" algn="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will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measured RTT</a:t>
              </a:r>
            </a:p>
          </p:txBody>
        </p:sp>
        <p:cxnSp>
          <p:nvCxnSpPr>
            <p:cNvPr id="25" name="Straight Connector 24">
              <a:extLst>
                <a:ext uri="{FF2B5EF4-FFF2-40B4-BE49-F238E27FC236}">
                  <a16:creationId xmlns:a16="http://schemas.microsoft.com/office/drawing/2014/main" id="{AFA3AC7C-9D37-4246-A57A-7A9F9DD69A66}"/>
                </a:ext>
              </a:extLst>
            </p:cNvPr>
            <p:cNvCxnSpPr/>
            <p:nvPr/>
          </p:nvCxnSpPr>
          <p:spPr>
            <a:xfrm>
              <a:off x="3375025" y="5714069"/>
              <a:ext cx="1346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D625C25C-416C-5C4E-AFF1-F6889ED15803}"/>
              </a:ext>
            </a:extLst>
          </p:cNvPr>
          <p:cNvCxnSpPr/>
          <p:nvPr/>
        </p:nvCxnSpPr>
        <p:spPr>
          <a:xfrm>
            <a:off x="3375025" y="6443089"/>
            <a:ext cx="5028511" cy="0"/>
          </a:xfrm>
          <a:prstGeom prst="line">
            <a:avLst/>
          </a:prstGeom>
          <a:ln w="15875">
            <a:solidFill>
              <a:schemeClr val="tx1"/>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205F52A-5790-B345-9AB7-858A5F8D4937}"/>
              </a:ext>
            </a:extLst>
          </p:cNvPr>
          <p:cNvSpPr txBox="1"/>
          <p:nvPr/>
        </p:nvSpPr>
        <p:spPr>
          <a:xfrm>
            <a:off x="4970635" y="6269341"/>
            <a:ext cx="53501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sp>
        <p:nvSpPr>
          <p:cNvPr id="31" name="TextBox 30">
            <a:extLst>
              <a:ext uri="{FF2B5EF4-FFF2-40B4-BE49-F238E27FC236}">
                <a16:creationId xmlns:a16="http://schemas.microsoft.com/office/drawing/2014/main" id="{AB18F1EA-ED80-CE47-9C3C-647F034AB95E}"/>
              </a:ext>
            </a:extLst>
          </p:cNvPr>
          <p:cNvSpPr txBox="1"/>
          <p:nvPr/>
        </p:nvSpPr>
        <p:spPr>
          <a:xfrm>
            <a:off x="5618466" y="5874964"/>
            <a:ext cx="7584409" cy="424732"/>
          </a:xfrm>
          <a:prstGeom prst="rect">
            <a:avLst/>
          </a:prstGeom>
          <a:noFill/>
        </p:spPr>
        <p:txBody>
          <a:bodyPr wrap="square" rtlCol="0">
            <a:spAutoFit/>
          </a:bodyPr>
          <a:lstStyle/>
          <a:p>
            <a:pPr marL="587375" marR="0" lvl="0" indent="-587375" algn="l" defTabSz="914400" rtl="0" eaLnBrk="1" fontAlgn="auto" latinLnBrk="0" hangingPunct="1">
              <a:lnSpc>
                <a:spcPct val="9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A3"/>
                </a:solidFill>
                <a:effectLst/>
                <a:uLnTx/>
                <a:uFillTx/>
                <a:latin typeface="Calibri" panose="020F0502020204030204"/>
                <a:ea typeface="+mn-ea"/>
                <a:cs typeface="+mn-cs"/>
              </a:rPr>
              <a:t>Goal: </a:t>
            </a:r>
            <a:r>
              <a:rPr kumimoji="0" lang="en-US" sz="2200" b="0" i="1" u="none" strike="noStrike" kern="1200" cap="none" spc="0" normalizeH="0" baseline="0" noProof="0" dirty="0">
                <a:ln>
                  <a:noFill/>
                </a:ln>
                <a:solidFill>
                  <a:prstClr val="black"/>
                </a:solidFill>
                <a:effectLst/>
                <a:uLnTx/>
                <a:uFillTx/>
                <a:latin typeface="Calibri" panose="020F0502020204030204"/>
                <a:ea typeface="+mn-ea"/>
                <a:cs typeface="+mn-cs"/>
              </a:rPr>
              <a:t>“keep the end-end pipe just full, but not fuller”</a:t>
            </a:r>
          </a:p>
        </p:txBody>
      </p:sp>
      <p:sp>
        <p:nvSpPr>
          <p:cNvPr id="106" name="Slide Number Placeholder 2">
            <a:extLst>
              <a:ext uri="{FF2B5EF4-FFF2-40B4-BE49-F238E27FC236}">
                <a16:creationId xmlns:a16="http://schemas.microsoft.com/office/drawing/2014/main" id="{C4CCE602-07A6-B94E-8022-E968DB6C613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100</a:t>
            </a:fld>
            <a:endParaRPr lang="en-US" dirty="0"/>
          </a:p>
        </p:txBody>
      </p:sp>
    </p:spTree>
    <p:extLst>
      <p:ext uri="{BB962C8B-B14F-4D97-AF65-F5344CB8AC3E}">
        <p14:creationId xmlns:p14="http://schemas.microsoft.com/office/powerpoint/2010/main" val="39280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xit" presetSubtype="0" fill="hold"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30271" y="1334752"/>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marR="0" lvl="0" indent="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Keeping sender-to-receiver pipe “just full enough, but no fuller”: keep bottleneck link busy transmitting, but avoid high delays/buffering</a:t>
            </a:r>
          </a:p>
        </p:txBody>
      </p:sp>
      <p:grpSp>
        <p:nvGrpSpPr>
          <p:cNvPr id="23" name="Group 22">
            <a:extLst>
              <a:ext uri="{FF2B5EF4-FFF2-40B4-BE49-F238E27FC236}">
                <a16:creationId xmlns:a16="http://schemas.microsoft.com/office/drawing/2014/main" id="{136B4431-4002-B74D-B3BA-B0C220251CB6}"/>
              </a:ext>
            </a:extLst>
          </p:cNvPr>
          <p:cNvGrpSpPr/>
          <p:nvPr/>
        </p:nvGrpSpPr>
        <p:grpSpPr>
          <a:xfrm>
            <a:off x="1216626" y="2508955"/>
            <a:ext cx="5802008" cy="918937"/>
            <a:chOff x="2365663" y="2430127"/>
            <a:chExt cx="5802008" cy="918937"/>
          </a:xfrm>
        </p:grpSpPr>
        <p:grpSp>
          <p:nvGrpSpPr>
            <p:cNvPr id="212" name="Group 190">
              <a:extLst>
                <a:ext uri="{FF2B5EF4-FFF2-40B4-BE49-F238E27FC236}">
                  <a16:creationId xmlns:a16="http://schemas.microsoft.com/office/drawing/2014/main" id="{1BEB02B0-C16F-034C-BBAD-5DB73C96AD78}"/>
                </a:ext>
              </a:extLst>
            </p:cNvPr>
            <p:cNvGrpSpPr>
              <a:grpSpLocks/>
            </p:cNvGrpSpPr>
            <p:nvPr/>
          </p:nvGrpSpPr>
          <p:grpSpPr bwMode="auto">
            <a:xfrm flipH="1">
              <a:off x="2365663" y="2430127"/>
              <a:ext cx="673100" cy="701675"/>
              <a:chOff x="-44" y="1473"/>
              <a:chExt cx="981" cy="1105"/>
            </a:xfrm>
          </p:grpSpPr>
          <p:pic>
            <p:nvPicPr>
              <p:cNvPr id="213" name="Picture 191" descr="desktop_computer_stylized_medium">
                <a:extLst>
                  <a:ext uri="{FF2B5EF4-FFF2-40B4-BE49-F238E27FC236}">
                    <a16:creationId xmlns:a16="http://schemas.microsoft.com/office/drawing/2014/main" id="{5230AF6F-A0E4-0F40-90F2-B49DEE901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192">
                <a:extLst>
                  <a:ext uri="{FF2B5EF4-FFF2-40B4-BE49-F238E27FC236}">
                    <a16:creationId xmlns:a16="http://schemas.microsoft.com/office/drawing/2014/main" id="{EB8220CB-48C1-504B-9215-0FA50BED28A3}"/>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190">
              <a:extLst>
                <a:ext uri="{FF2B5EF4-FFF2-40B4-BE49-F238E27FC236}">
                  <a16:creationId xmlns:a16="http://schemas.microsoft.com/office/drawing/2014/main" id="{0F072356-83E5-7644-BFC6-AA47F8D1DC03}"/>
                </a:ext>
              </a:extLst>
            </p:cNvPr>
            <p:cNvGrpSpPr>
              <a:grpSpLocks/>
            </p:cNvGrpSpPr>
            <p:nvPr/>
          </p:nvGrpSpPr>
          <p:grpSpPr bwMode="auto">
            <a:xfrm flipH="1">
              <a:off x="7493993" y="2467744"/>
              <a:ext cx="673678" cy="702006"/>
              <a:chOff x="-44" y="1473"/>
              <a:chExt cx="981" cy="1105"/>
            </a:xfrm>
          </p:grpSpPr>
          <p:pic>
            <p:nvPicPr>
              <p:cNvPr id="230" name="Picture 191" descr="desktop_computer_stylized_medium">
                <a:extLst>
                  <a:ext uri="{FF2B5EF4-FFF2-40B4-BE49-F238E27FC236}">
                    <a16:creationId xmlns:a16="http://schemas.microsoft.com/office/drawing/2014/main" id="{4507DD2C-8D56-7644-B5AF-0C0A90DF9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Freeform 192">
                <a:extLst>
                  <a:ext uri="{FF2B5EF4-FFF2-40B4-BE49-F238E27FC236}">
                    <a16:creationId xmlns:a16="http://schemas.microsoft.com/office/drawing/2014/main" id="{2838DBD0-6CF7-2B4C-AF1C-FC929CAD15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3" name="Group 232">
              <a:extLst>
                <a:ext uri="{FF2B5EF4-FFF2-40B4-BE49-F238E27FC236}">
                  <a16:creationId xmlns:a16="http://schemas.microsoft.com/office/drawing/2014/main" id="{44545816-4C7B-7846-8988-A05301734F47}"/>
                </a:ext>
              </a:extLst>
            </p:cNvPr>
            <p:cNvGrpSpPr/>
            <p:nvPr/>
          </p:nvGrpSpPr>
          <p:grpSpPr>
            <a:xfrm>
              <a:off x="5227521" y="2574515"/>
              <a:ext cx="876995" cy="403711"/>
              <a:chOff x="5033182" y="4091488"/>
              <a:chExt cx="876995" cy="403711"/>
            </a:xfrm>
          </p:grpSpPr>
          <p:cxnSp>
            <p:nvCxnSpPr>
              <p:cNvPr id="234" name="Straight Connector 233">
                <a:extLst>
                  <a:ext uri="{FF2B5EF4-FFF2-40B4-BE49-F238E27FC236}">
                    <a16:creationId xmlns:a16="http://schemas.microsoft.com/office/drawing/2014/main" id="{3D51E61F-DA54-2643-BAD4-268E7575F59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8123A8E9-67AB-C74F-925C-E7D244041419}"/>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640BDC0F-EFFD-484D-83D9-2FB005386232}"/>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37" name="Straight Connector 236">
                <a:extLst>
                  <a:ext uri="{FF2B5EF4-FFF2-40B4-BE49-F238E27FC236}">
                    <a16:creationId xmlns:a16="http://schemas.microsoft.com/office/drawing/2014/main" id="{1BCB38CC-A870-9B4A-A5DB-98356F6B39AA}"/>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F902B15-3C54-A647-A9A9-535E0C74301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171852F-D884-A742-885D-93002D5B0D9D}"/>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D2D019EE-47E4-224B-BBF8-5443E4900165}"/>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7B009AAC-9DFA-ED4A-91AE-DA00BB581A0B}"/>
                </a:ext>
              </a:extLst>
            </p:cNvPr>
            <p:cNvGrpSpPr/>
            <p:nvPr/>
          </p:nvGrpSpPr>
          <p:grpSpPr>
            <a:xfrm>
              <a:off x="3067072" y="2776371"/>
              <a:ext cx="4456450" cy="344905"/>
              <a:chOff x="3391522" y="3946678"/>
              <a:chExt cx="4456450" cy="344905"/>
            </a:xfrm>
          </p:grpSpPr>
          <p:cxnSp>
            <p:nvCxnSpPr>
              <p:cNvPr id="247" name="Straight Connector 246">
                <a:extLst>
                  <a:ext uri="{FF2B5EF4-FFF2-40B4-BE49-F238E27FC236}">
                    <a16:creationId xmlns:a16="http://schemas.microsoft.com/office/drawing/2014/main" id="{434B4871-78D8-4E49-92B1-439A3541CBD6}"/>
                  </a:ext>
                </a:extLst>
              </p:cNvPr>
              <p:cNvCxnSpPr>
                <a:cxnSpLocks/>
              </p:cNvCxnSpPr>
              <p:nvPr/>
            </p:nvCxnSpPr>
            <p:spPr>
              <a:xfrm>
                <a:off x="3391522" y="3946678"/>
                <a:ext cx="4456450" cy="0"/>
              </a:xfrm>
              <a:prstGeom prst="line">
                <a:avLst/>
              </a:prstGeom>
              <a:ln w="15875">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5D2D98D-623A-FC44-9A40-156B6A2B4E10}"/>
                  </a:ext>
                </a:extLst>
              </p:cNvPr>
              <p:cNvCxnSpPr>
                <a:cxnSpLocks/>
              </p:cNvCxnSpPr>
              <p:nvPr/>
            </p:nvCxnSpPr>
            <p:spPr>
              <a:xfrm>
                <a:off x="3391522" y="4291583"/>
                <a:ext cx="4456450" cy="0"/>
              </a:xfrm>
              <a:prstGeom prst="line">
                <a:avLst/>
              </a:prstGeom>
              <a:ln w="15875">
                <a:solidFill>
                  <a:schemeClr val="tx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A69AD9-CFF6-7544-A126-02A8879C32D5}"/>
                  </a:ext>
                </a:extLst>
              </p:cNvPr>
              <p:cNvCxnSpPr>
                <a:cxnSpLocks/>
              </p:cNvCxnSpPr>
              <p:nvPr/>
            </p:nvCxnSpPr>
            <p:spPr>
              <a:xfrm>
                <a:off x="7847972" y="3946678"/>
                <a:ext cx="0" cy="3449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235E34B-03D9-694A-B4F9-262BA47FDC5E}"/>
                </a:ext>
              </a:extLst>
            </p:cNvPr>
            <p:cNvSpPr txBox="1"/>
            <p:nvPr/>
          </p:nvSpPr>
          <p:spPr>
            <a:xfrm>
              <a:off x="3454066" y="2887399"/>
              <a:ext cx="1465722"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measured</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750855" y="3728780"/>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Delay-based approach:</a:t>
            </a: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min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minimum observed RTT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(uncongested path)</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uncongested throughput with congestion window </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cwnd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cwnd/RTT</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min</a:t>
            </a:r>
          </a:p>
        </p:txBody>
      </p:sp>
      <p:sp>
        <p:nvSpPr>
          <p:cNvPr id="21" name="TextBox 20">
            <a:extLst>
              <a:ext uri="{FF2B5EF4-FFF2-40B4-BE49-F238E27FC236}">
                <a16:creationId xmlns:a16="http://schemas.microsoft.com/office/drawing/2014/main" id="{1AB6FF2A-EB61-BB4D-9956-9ED80C80ECD5}"/>
              </a:ext>
            </a:extLst>
          </p:cNvPr>
          <p:cNvSpPr txBox="1"/>
          <p:nvPr/>
        </p:nvSpPr>
        <p:spPr>
          <a:xfrm>
            <a:off x="2305029" y="5206661"/>
            <a:ext cx="755583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measured throughput “very close” to  uncongested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increase </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cwnd</a:t>
            </a:r>
            <a:r>
              <a:rPr kumimoji="0" lang="en-US" sz="2000" b="0" i="0" u="none" strike="noStrike" kern="1200" cap="none" spc="0" normalizeH="0" baseline="0" noProof="0" dirty="0">
                <a:ln>
                  <a:noFill/>
                </a:ln>
                <a:solidFill>
                  <a:prstClr val="black"/>
                </a:solidFill>
                <a:effectLst/>
                <a:uLnTx/>
                <a:uFillTx/>
                <a:latin typeface="Calibri"/>
                <a:ea typeface="+mn-ea"/>
                <a:cs typeface="+mn-cs"/>
              </a:rPr>
              <a:t> linearly                /* since path not congested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else if measured throughput “far below” uncongested throughout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decrease </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cwnd </a:t>
            </a:r>
            <a:r>
              <a:rPr kumimoji="0" lang="en-US" sz="2000" b="0" i="0" u="none" strike="noStrike" kern="1200" cap="none" spc="0" normalizeH="0" baseline="0" noProof="0" dirty="0">
                <a:ln>
                  <a:noFill/>
                </a:ln>
                <a:solidFill>
                  <a:prstClr val="black"/>
                </a:solidFill>
                <a:effectLst/>
                <a:uLnTx/>
                <a:uFillTx/>
                <a:latin typeface="Calibri"/>
                <a:ea typeface="+mn-ea"/>
                <a:cs typeface="+mn-cs"/>
              </a:rPr>
              <a:t>linearly </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since path is congested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C2C7C675-E90D-E541-926D-0B3366A93379}"/>
              </a:ext>
            </a:extLst>
          </p:cNvPr>
          <p:cNvGrpSpPr/>
          <p:nvPr/>
        </p:nvGrpSpPr>
        <p:grpSpPr>
          <a:xfrm>
            <a:off x="7368304" y="2588834"/>
            <a:ext cx="3548062" cy="1114151"/>
            <a:chOff x="7481866" y="2350865"/>
            <a:chExt cx="3548062" cy="1114151"/>
          </a:xfrm>
        </p:grpSpPr>
        <p:sp>
          <p:nvSpPr>
            <p:cNvPr id="250" name="TextBox 249">
              <a:extLst>
                <a:ext uri="{FF2B5EF4-FFF2-40B4-BE49-F238E27FC236}">
                  <a16:creationId xmlns:a16="http://schemas.microsoft.com/office/drawing/2014/main" id="{762B06AF-6E17-B749-AF47-CA83D0FA5E18}"/>
                </a:ext>
              </a:extLst>
            </p:cNvPr>
            <p:cNvSpPr txBox="1"/>
            <p:nvPr/>
          </p:nvSpPr>
          <p:spPr>
            <a:xfrm>
              <a:off x="9172199" y="2941796"/>
              <a:ext cx="1675523"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measured</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AE435EA1-68BC-6A43-9BBF-6B0256C5B6AB}"/>
                </a:ext>
              </a:extLst>
            </p:cNvPr>
            <p:cNvGrpSpPr/>
            <p:nvPr/>
          </p:nvGrpSpPr>
          <p:grpSpPr>
            <a:xfrm>
              <a:off x="7481866" y="2350865"/>
              <a:ext cx="3548062" cy="923986"/>
              <a:chOff x="7519640" y="2453981"/>
              <a:chExt cx="3548062" cy="923986"/>
            </a:xfrm>
          </p:grpSpPr>
          <p:sp>
            <p:nvSpPr>
              <p:cNvPr id="15" name="TextBox 14">
                <a:extLst>
                  <a:ext uri="{FF2B5EF4-FFF2-40B4-BE49-F238E27FC236}">
                    <a16:creationId xmlns:a16="http://schemas.microsoft.com/office/drawing/2014/main" id="{A8DCC063-E112-F040-9122-97D83F370C02}"/>
                  </a:ext>
                </a:extLst>
              </p:cNvPr>
              <p:cNvSpPr txBox="1"/>
              <p:nvPr/>
            </p:nvSpPr>
            <p:spPr>
              <a:xfrm>
                <a:off x="7519640" y="2731636"/>
                <a:ext cx="1371594" cy="6463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measured </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throughput</a:t>
                </a:r>
              </a:p>
            </p:txBody>
          </p:sp>
          <p:cxnSp>
            <p:nvCxnSpPr>
              <p:cNvPr id="20" name="Straight Connector 19">
                <a:extLst>
                  <a:ext uri="{FF2B5EF4-FFF2-40B4-BE49-F238E27FC236}">
                    <a16:creationId xmlns:a16="http://schemas.microsoft.com/office/drawing/2014/main" id="{501FADCE-D52D-A546-A51C-7C5C0F44A9F9}"/>
                  </a:ext>
                </a:extLst>
              </p:cNvPr>
              <p:cNvCxnSpPr/>
              <p:nvPr/>
            </p:nvCxnSpPr>
            <p:spPr>
              <a:xfrm>
                <a:off x="9284574" y="3075516"/>
                <a:ext cx="914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7B4D3BB6-3CFB-6C45-940A-E4E94F854B53}"/>
                  </a:ext>
                </a:extLst>
              </p:cNvPr>
              <p:cNvSpPr txBox="1"/>
              <p:nvPr/>
            </p:nvSpPr>
            <p:spPr>
              <a:xfrm>
                <a:off x="8852626" y="2855966"/>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2" name="TextBox 251">
                <a:extLst>
                  <a:ext uri="{FF2B5EF4-FFF2-40B4-BE49-F238E27FC236}">
                    <a16:creationId xmlns:a16="http://schemas.microsoft.com/office/drawing/2014/main" id="{5FFFB67C-3E95-CC4C-A770-35AB56ED6EDF}"/>
                  </a:ext>
                </a:extLst>
              </p:cNvPr>
              <p:cNvSpPr txBox="1"/>
              <p:nvPr/>
            </p:nvSpPr>
            <p:spPr>
              <a:xfrm>
                <a:off x="9209973" y="2453981"/>
                <a:ext cx="1857729"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bytes sent in last RTT interval</a:t>
                </a:r>
              </a:p>
            </p:txBody>
          </p:sp>
        </p:grpSp>
      </p:grpSp>
      <p:sp>
        <p:nvSpPr>
          <p:cNvPr id="33" name="Slide Number Placeholder 2">
            <a:extLst>
              <a:ext uri="{FF2B5EF4-FFF2-40B4-BE49-F238E27FC236}">
                <a16:creationId xmlns:a16="http://schemas.microsoft.com/office/drawing/2014/main" id="{B15398F9-10A7-C54A-90AA-7094BBDF225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33740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574392" y="16141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 without inducing/forcing loss</a:t>
            </a: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maximizing throughout (“keeping the just pipe full… ”) while keeping delay low (“…but not fuller”)</a:t>
            </a:r>
          </a:p>
        </p:txBody>
      </p:sp>
      <p:sp>
        <p:nvSpPr>
          <p:cNvPr id="5" name="Rectangle 4">
            <a:extLst>
              <a:ext uri="{FF2B5EF4-FFF2-40B4-BE49-F238E27FC236}">
                <a16:creationId xmlns:a16="http://schemas.microsoft.com/office/drawing/2014/main" id="{F758D649-2F31-494F-B74A-CEF30A4B3B0E}"/>
              </a:ext>
            </a:extLst>
          </p:cNvPr>
          <p:cNvSpPr txBox="1">
            <a:spLocks noChangeArrowheads="1"/>
          </p:cNvSpPr>
          <p:nvPr/>
        </p:nvSpPr>
        <p:spPr>
          <a:xfrm>
            <a:off x="561692" y="29603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number of deployed TCPs take a delay-based approach</a:t>
            </a:r>
          </a:p>
          <a:p>
            <a:pPr marL="866775" marR="0" lvl="1" indent="-2825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BBR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deployed on Google’s (internal) backbone network</a:t>
            </a:r>
          </a:p>
        </p:txBody>
      </p:sp>
      <p:sp>
        <p:nvSpPr>
          <p:cNvPr id="6" name="Slide Number Placeholder 2">
            <a:extLst>
              <a:ext uri="{FF2B5EF4-FFF2-40B4-BE49-F238E27FC236}">
                <a16:creationId xmlns:a16="http://schemas.microsoft.com/office/drawing/2014/main" id="{5CA7437E-E0FF-0640-BE1C-5EF5D43C1DD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417127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6307814C-A578-6844-80F3-3EBEBD46801B}"/>
              </a:ext>
            </a:extLst>
          </p:cNvPr>
          <p:cNvGrpSpPr/>
          <p:nvPr/>
        </p:nvGrpSpPr>
        <p:grpSpPr>
          <a:xfrm>
            <a:off x="2250281" y="3864630"/>
            <a:ext cx="7691437" cy="2578459"/>
            <a:chOff x="2151063" y="3594045"/>
            <a:chExt cx="7691437" cy="2578459"/>
          </a:xfrm>
        </p:grpSpPr>
        <p:sp>
          <p:nvSpPr>
            <p:cNvPr id="234" name="Freeform 2">
              <a:extLst>
                <a:ext uri="{FF2B5EF4-FFF2-40B4-BE49-F238E27FC236}">
                  <a16:creationId xmlns:a16="http://schemas.microsoft.com/office/drawing/2014/main" id="{90AEE0A7-8DFE-E54C-9D65-202740436377}"/>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DE5C1FE8-8C99-9941-8BE3-939EFFCAAAB0}"/>
                </a:ext>
              </a:extLst>
            </p:cNvPr>
            <p:cNvGrpSpPr/>
            <p:nvPr/>
          </p:nvGrpSpPr>
          <p:grpSpPr>
            <a:xfrm>
              <a:off x="5035264" y="5554092"/>
              <a:ext cx="496248" cy="260542"/>
              <a:chOff x="7141236" y="6068702"/>
              <a:chExt cx="496248" cy="260542"/>
            </a:xfrm>
          </p:grpSpPr>
          <p:sp>
            <p:nvSpPr>
              <p:cNvPr id="397" name="Freeform 396">
                <a:extLst>
                  <a:ext uri="{FF2B5EF4-FFF2-40B4-BE49-F238E27FC236}">
                    <a16:creationId xmlns:a16="http://schemas.microsoft.com/office/drawing/2014/main" id="{39D330E3-C044-054C-869F-09C6BD03FF36}"/>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8" name="Oval 397">
                <a:extLst>
                  <a:ext uri="{FF2B5EF4-FFF2-40B4-BE49-F238E27FC236}">
                    <a16:creationId xmlns:a16="http://schemas.microsoft.com/office/drawing/2014/main" id="{34A677DD-14B8-B54F-8E7D-FB60B9C560A6}"/>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9" name="Group 398">
                <a:extLst>
                  <a:ext uri="{FF2B5EF4-FFF2-40B4-BE49-F238E27FC236}">
                    <a16:creationId xmlns:a16="http://schemas.microsoft.com/office/drawing/2014/main" id="{4E85C207-060D-3D49-8660-980FC224A927}"/>
                  </a:ext>
                </a:extLst>
              </p:cNvPr>
              <p:cNvGrpSpPr/>
              <p:nvPr/>
            </p:nvGrpSpPr>
            <p:grpSpPr>
              <a:xfrm>
                <a:off x="7214834" y="6090139"/>
                <a:ext cx="348960" cy="123931"/>
                <a:chOff x="7786941" y="2884917"/>
                <a:chExt cx="897649" cy="353919"/>
              </a:xfrm>
            </p:grpSpPr>
            <p:sp>
              <p:nvSpPr>
                <p:cNvPr id="400" name="Freeform 399">
                  <a:extLst>
                    <a:ext uri="{FF2B5EF4-FFF2-40B4-BE49-F238E27FC236}">
                      <a16:creationId xmlns:a16="http://schemas.microsoft.com/office/drawing/2014/main" id="{5219831F-5533-2C48-AC8A-F161272566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1" name="Freeform 400">
                  <a:extLst>
                    <a:ext uri="{FF2B5EF4-FFF2-40B4-BE49-F238E27FC236}">
                      <a16:creationId xmlns:a16="http://schemas.microsoft.com/office/drawing/2014/main" id="{3FA22E6E-25E2-8444-A94B-B9F8F9AED7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2" name="Freeform 401">
                  <a:extLst>
                    <a:ext uri="{FF2B5EF4-FFF2-40B4-BE49-F238E27FC236}">
                      <a16:creationId xmlns:a16="http://schemas.microsoft.com/office/drawing/2014/main" id="{F7747A7C-8EA9-6C48-8F13-A0694FF961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3" name="Freeform 402">
                  <a:extLst>
                    <a:ext uri="{FF2B5EF4-FFF2-40B4-BE49-F238E27FC236}">
                      <a16:creationId xmlns:a16="http://schemas.microsoft.com/office/drawing/2014/main" id="{AE551E9F-7776-7F4E-AA8D-EB09AE1181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6" name="Group 235">
              <a:extLst>
                <a:ext uri="{FF2B5EF4-FFF2-40B4-BE49-F238E27FC236}">
                  <a16:creationId xmlns:a16="http://schemas.microsoft.com/office/drawing/2014/main" id="{6E5418A9-37BD-EC47-B574-97E826D7250C}"/>
                </a:ext>
              </a:extLst>
            </p:cNvPr>
            <p:cNvGrpSpPr/>
            <p:nvPr/>
          </p:nvGrpSpPr>
          <p:grpSpPr>
            <a:xfrm>
              <a:off x="6131364" y="5156690"/>
              <a:ext cx="496248" cy="260542"/>
              <a:chOff x="7493876" y="2774731"/>
              <a:chExt cx="1481958" cy="894622"/>
            </a:xfrm>
          </p:grpSpPr>
          <p:sp>
            <p:nvSpPr>
              <p:cNvPr id="390" name="Freeform 389">
                <a:extLst>
                  <a:ext uri="{FF2B5EF4-FFF2-40B4-BE49-F238E27FC236}">
                    <a16:creationId xmlns:a16="http://schemas.microsoft.com/office/drawing/2014/main" id="{F5B5A25A-2C95-5B4C-8FB7-F605783EFA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1" name="Oval 390">
                <a:extLst>
                  <a:ext uri="{FF2B5EF4-FFF2-40B4-BE49-F238E27FC236}">
                    <a16:creationId xmlns:a16="http://schemas.microsoft.com/office/drawing/2014/main" id="{2CA4169C-067D-4A49-A081-369DAD0C224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2" name="Group 391">
                <a:extLst>
                  <a:ext uri="{FF2B5EF4-FFF2-40B4-BE49-F238E27FC236}">
                    <a16:creationId xmlns:a16="http://schemas.microsoft.com/office/drawing/2014/main" id="{50519048-C46F-D546-9050-61CEAF77017E}"/>
                  </a:ext>
                </a:extLst>
              </p:cNvPr>
              <p:cNvGrpSpPr/>
              <p:nvPr/>
            </p:nvGrpSpPr>
            <p:grpSpPr>
              <a:xfrm>
                <a:off x="7713663" y="2848339"/>
                <a:ext cx="1042107" cy="425543"/>
                <a:chOff x="7786941" y="2884917"/>
                <a:chExt cx="897649" cy="353919"/>
              </a:xfrm>
            </p:grpSpPr>
            <p:sp>
              <p:nvSpPr>
                <p:cNvPr id="393" name="Freeform 392">
                  <a:extLst>
                    <a:ext uri="{FF2B5EF4-FFF2-40B4-BE49-F238E27FC236}">
                      <a16:creationId xmlns:a16="http://schemas.microsoft.com/office/drawing/2014/main" id="{49DCBD6C-E987-154F-AD91-DB2A356012F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4" name="Freeform 393">
                  <a:extLst>
                    <a:ext uri="{FF2B5EF4-FFF2-40B4-BE49-F238E27FC236}">
                      <a16:creationId xmlns:a16="http://schemas.microsoft.com/office/drawing/2014/main" id="{14404909-E9A6-8C4B-9B51-D2EE4A4B84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5" name="Freeform 394">
                  <a:extLst>
                    <a:ext uri="{FF2B5EF4-FFF2-40B4-BE49-F238E27FC236}">
                      <a16:creationId xmlns:a16="http://schemas.microsoft.com/office/drawing/2014/main" id="{292519AF-5EB3-DF4F-982E-EC0AA7D01C2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6" name="Freeform 395">
                  <a:extLst>
                    <a:ext uri="{FF2B5EF4-FFF2-40B4-BE49-F238E27FC236}">
                      <a16:creationId xmlns:a16="http://schemas.microsoft.com/office/drawing/2014/main" id="{EB30AB85-DF1C-CD4E-AD52-9098D09C7CE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7" name="Group 236">
              <a:extLst>
                <a:ext uri="{FF2B5EF4-FFF2-40B4-BE49-F238E27FC236}">
                  <a16:creationId xmlns:a16="http://schemas.microsoft.com/office/drawing/2014/main" id="{98728E54-1D17-4D45-A363-F346E81E05F7}"/>
                </a:ext>
              </a:extLst>
            </p:cNvPr>
            <p:cNvGrpSpPr/>
            <p:nvPr/>
          </p:nvGrpSpPr>
          <p:grpSpPr>
            <a:xfrm>
              <a:off x="5122533" y="4861037"/>
              <a:ext cx="496248" cy="260542"/>
              <a:chOff x="7493876" y="2774731"/>
              <a:chExt cx="1481958" cy="894622"/>
            </a:xfrm>
          </p:grpSpPr>
          <p:sp>
            <p:nvSpPr>
              <p:cNvPr id="383" name="Freeform 382">
                <a:extLst>
                  <a:ext uri="{FF2B5EF4-FFF2-40B4-BE49-F238E27FC236}">
                    <a16:creationId xmlns:a16="http://schemas.microsoft.com/office/drawing/2014/main" id="{CE4775B1-C508-CF42-AEA5-07A2A815F6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4" name="Oval 383">
                <a:extLst>
                  <a:ext uri="{FF2B5EF4-FFF2-40B4-BE49-F238E27FC236}">
                    <a16:creationId xmlns:a16="http://schemas.microsoft.com/office/drawing/2014/main" id="{92C69B4D-7678-184E-A724-7AD76CCE85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5" name="Group 384">
                <a:extLst>
                  <a:ext uri="{FF2B5EF4-FFF2-40B4-BE49-F238E27FC236}">
                    <a16:creationId xmlns:a16="http://schemas.microsoft.com/office/drawing/2014/main" id="{0E43C550-6DB2-3343-9C12-122696B8D873}"/>
                  </a:ext>
                </a:extLst>
              </p:cNvPr>
              <p:cNvGrpSpPr/>
              <p:nvPr/>
            </p:nvGrpSpPr>
            <p:grpSpPr>
              <a:xfrm>
                <a:off x="7713663" y="2848339"/>
                <a:ext cx="1042107" cy="425543"/>
                <a:chOff x="7786941" y="2884917"/>
                <a:chExt cx="897649" cy="353919"/>
              </a:xfrm>
            </p:grpSpPr>
            <p:sp>
              <p:nvSpPr>
                <p:cNvPr id="386" name="Freeform 385">
                  <a:extLst>
                    <a:ext uri="{FF2B5EF4-FFF2-40B4-BE49-F238E27FC236}">
                      <a16:creationId xmlns:a16="http://schemas.microsoft.com/office/drawing/2014/main" id="{1D2E27C1-1C8A-FE4C-9AED-47BBDC59C5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7" name="Freeform 386">
                  <a:extLst>
                    <a:ext uri="{FF2B5EF4-FFF2-40B4-BE49-F238E27FC236}">
                      <a16:creationId xmlns:a16="http://schemas.microsoft.com/office/drawing/2014/main" id="{4EEDA6B4-A3DC-D842-8F1F-A5E715D2B7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8" name="Freeform 387">
                  <a:extLst>
                    <a:ext uri="{FF2B5EF4-FFF2-40B4-BE49-F238E27FC236}">
                      <a16:creationId xmlns:a16="http://schemas.microsoft.com/office/drawing/2014/main" id="{ED38D75D-6112-D540-88E9-E2A095CC44F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9" name="Freeform 388">
                  <a:extLst>
                    <a:ext uri="{FF2B5EF4-FFF2-40B4-BE49-F238E27FC236}">
                      <a16:creationId xmlns:a16="http://schemas.microsoft.com/office/drawing/2014/main" id="{33E74EAF-39D5-314C-B4A9-A9073DB5D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8" name="Group 237">
              <a:extLst>
                <a:ext uri="{FF2B5EF4-FFF2-40B4-BE49-F238E27FC236}">
                  <a16:creationId xmlns:a16="http://schemas.microsoft.com/office/drawing/2014/main" id="{F485FA0C-AC91-3E4D-AA1D-2D248BAC624D}"/>
                </a:ext>
              </a:extLst>
            </p:cNvPr>
            <p:cNvGrpSpPr/>
            <p:nvPr/>
          </p:nvGrpSpPr>
          <p:grpSpPr>
            <a:xfrm>
              <a:off x="4450588" y="5823254"/>
              <a:ext cx="496248" cy="260542"/>
              <a:chOff x="7493876" y="2774731"/>
              <a:chExt cx="1481958" cy="894622"/>
            </a:xfrm>
          </p:grpSpPr>
          <p:sp>
            <p:nvSpPr>
              <p:cNvPr id="376" name="Freeform 375">
                <a:extLst>
                  <a:ext uri="{FF2B5EF4-FFF2-40B4-BE49-F238E27FC236}">
                    <a16:creationId xmlns:a16="http://schemas.microsoft.com/office/drawing/2014/main" id="{237EDD32-5C1C-FD4C-8E41-6323EE48F9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7" name="Oval 376">
                <a:extLst>
                  <a:ext uri="{FF2B5EF4-FFF2-40B4-BE49-F238E27FC236}">
                    <a16:creationId xmlns:a16="http://schemas.microsoft.com/office/drawing/2014/main" id="{3AA2CC76-F113-C14C-984F-346FA0D1B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8" name="Group 377">
                <a:extLst>
                  <a:ext uri="{FF2B5EF4-FFF2-40B4-BE49-F238E27FC236}">
                    <a16:creationId xmlns:a16="http://schemas.microsoft.com/office/drawing/2014/main" id="{7E39A53A-6A4C-9447-8041-9F0D2A00ED0E}"/>
                  </a:ext>
                </a:extLst>
              </p:cNvPr>
              <p:cNvGrpSpPr/>
              <p:nvPr/>
            </p:nvGrpSpPr>
            <p:grpSpPr>
              <a:xfrm>
                <a:off x="7713663" y="2848339"/>
                <a:ext cx="1042107" cy="425543"/>
                <a:chOff x="7786941" y="2884917"/>
                <a:chExt cx="897649" cy="353919"/>
              </a:xfrm>
            </p:grpSpPr>
            <p:sp>
              <p:nvSpPr>
                <p:cNvPr id="379" name="Freeform 378">
                  <a:extLst>
                    <a:ext uri="{FF2B5EF4-FFF2-40B4-BE49-F238E27FC236}">
                      <a16:creationId xmlns:a16="http://schemas.microsoft.com/office/drawing/2014/main" id="{FD65F441-AFFF-784A-9E7E-A12401A5055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0" name="Freeform 379">
                  <a:extLst>
                    <a:ext uri="{FF2B5EF4-FFF2-40B4-BE49-F238E27FC236}">
                      <a16:creationId xmlns:a16="http://schemas.microsoft.com/office/drawing/2014/main" id="{BDC2E7FE-33B7-6444-B08B-904F22DE21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1" name="Freeform 380">
                  <a:extLst>
                    <a:ext uri="{FF2B5EF4-FFF2-40B4-BE49-F238E27FC236}">
                      <a16:creationId xmlns:a16="http://schemas.microsoft.com/office/drawing/2014/main" id="{41F78A03-BAD1-9143-B9CC-1AB179094E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2" name="Freeform 381">
                  <a:extLst>
                    <a:ext uri="{FF2B5EF4-FFF2-40B4-BE49-F238E27FC236}">
                      <a16:creationId xmlns:a16="http://schemas.microsoft.com/office/drawing/2014/main" id="{64595B59-938C-5946-9606-2F6D25849D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238">
              <a:extLst>
                <a:ext uri="{FF2B5EF4-FFF2-40B4-BE49-F238E27FC236}">
                  <a16:creationId xmlns:a16="http://schemas.microsoft.com/office/drawing/2014/main" id="{9DABF91B-74EC-F349-B2CC-4C1F22F9D513}"/>
                </a:ext>
              </a:extLst>
            </p:cNvPr>
            <p:cNvGrpSpPr/>
            <p:nvPr/>
          </p:nvGrpSpPr>
          <p:grpSpPr>
            <a:xfrm>
              <a:off x="4094463" y="5164346"/>
              <a:ext cx="496248" cy="260542"/>
              <a:chOff x="7493876" y="2774731"/>
              <a:chExt cx="1481958" cy="894622"/>
            </a:xfrm>
          </p:grpSpPr>
          <p:sp>
            <p:nvSpPr>
              <p:cNvPr id="369" name="Freeform 368">
                <a:extLst>
                  <a:ext uri="{FF2B5EF4-FFF2-40B4-BE49-F238E27FC236}">
                    <a16:creationId xmlns:a16="http://schemas.microsoft.com/office/drawing/2014/main" id="{BDEA1EA3-F38A-6B4E-B686-E5B780B466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0" name="Oval 369">
                <a:extLst>
                  <a:ext uri="{FF2B5EF4-FFF2-40B4-BE49-F238E27FC236}">
                    <a16:creationId xmlns:a16="http://schemas.microsoft.com/office/drawing/2014/main" id="{40277417-D775-4543-81D3-CBD8429CBC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1" name="Group 370">
                <a:extLst>
                  <a:ext uri="{FF2B5EF4-FFF2-40B4-BE49-F238E27FC236}">
                    <a16:creationId xmlns:a16="http://schemas.microsoft.com/office/drawing/2014/main" id="{12C08043-1778-D344-B495-58F751C8DA7E}"/>
                  </a:ext>
                </a:extLst>
              </p:cNvPr>
              <p:cNvGrpSpPr/>
              <p:nvPr/>
            </p:nvGrpSpPr>
            <p:grpSpPr>
              <a:xfrm>
                <a:off x="7713663" y="2848339"/>
                <a:ext cx="1042107" cy="425543"/>
                <a:chOff x="7786941" y="2884917"/>
                <a:chExt cx="897649" cy="353919"/>
              </a:xfrm>
            </p:grpSpPr>
            <p:sp>
              <p:nvSpPr>
                <p:cNvPr id="372" name="Freeform 371">
                  <a:extLst>
                    <a:ext uri="{FF2B5EF4-FFF2-40B4-BE49-F238E27FC236}">
                      <a16:creationId xmlns:a16="http://schemas.microsoft.com/office/drawing/2014/main" id="{AF8DCC46-AFF6-0D40-AA78-E93A5D6A57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Freeform 372">
                  <a:extLst>
                    <a:ext uri="{FF2B5EF4-FFF2-40B4-BE49-F238E27FC236}">
                      <a16:creationId xmlns:a16="http://schemas.microsoft.com/office/drawing/2014/main" id="{42D06E2B-58AF-804D-B3AC-A51B299500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4" name="Freeform 373">
                  <a:extLst>
                    <a:ext uri="{FF2B5EF4-FFF2-40B4-BE49-F238E27FC236}">
                      <a16:creationId xmlns:a16="http://schemas.microsoft.com/office/drawing/2014/main" id="{C85306DF-5055-4A49-A2D5-B311428D9D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Freeform 374">
                  <a:extLst>
                    <a:ext uri="{FF2B5EF4-FFF2-40B4-BE49-F238E27FC236}">
                      <a16:creationId xmlns:a16="http://schemas.microsoft.com/office/drawing/2014/main" id="{6886B3FF-5963-1C43-9ED1-FAFD9E75F4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40" name="Text Box 8">
              <a:extLst>
                <a:ext uri="{FF2B5EF4-FFF2-40B4-BE49-F238E27FC236}">
                  <a16:creationId xmlns:a16="http://schemas.microsoft.com/office/drawing/2014/main" id="{CA617F7E-E61C-4A43-A504-B5C466B5B3B7}"/>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1" name="Freeform 10">
              <a:extLst>
                <a:ext uri="{FF2B5EF4-FFF2-40B4-BE49-F238E27FC236}">
                  <a16:creationId xmlns:a16="http://schemas.microsoft.com/office/drawing/2014/main" id="{0F2A6D6D-FD54-8441-8EE4-93E3032F7331}"/>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2" name="Rectangle 23">
              <a:extLst>
                <a:ext uri="{FF2B5EF4-FFF2-40B4-BE49-F238E27FC236}">
                  <a16:creationId xmlns:a16="http://schemas.microsoft.com/office/drawing/2014/main" id="{DC6E8990-AF84-814A-9D80-6AD45A37499C}"/>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Rectangle 24">
              <a:extLst>
                <a:ext uri="{FF2B5EF4-FFF2-40B4-BE49-F238E27FC236}">
                  <a16:creationId xmlns:a16="http://schemas.microsoft.com/office/drawing/2014/main" id="{95E55C84-C49E-3943-9F63-9BEC1F22570E}"/>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Line 25">
              <a:extLst>
                <a:ext uri="{FF2B5EF4-FFF2-40B4-BE49-F238E27FC236}">
                  <a16:creationId xmlns:a16="http://schemas.microsoft.com/office/drawing/2014/main" id="{CCF93ADE-A301-C143-8C67-E051B1982D1A}"/>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Text Box 26">
              <a:extLst>
                <a:ext uri="{FF2B5EF4-FFF2-40B4-BE49-F238E27FC236}">
                  <a16:creationId xmlns:a16="http://schemas.microsoft.com/office/drawing/2014/main" id="{42EB455E-53D5-394F-8D6D-3CD680F09514}"/>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46" name="Group 190">
              <a:extLst>
                <a:ext uri="{FF2B5EF4-FFF2-40B4-BE49-F238E27FC236}">
                  <a16:creationId xmlns:a16="http://schemas.microsoft.com/office/drawing/2014/main" id="{8BA07847-1FE2-924D-A5E8-177866F607CF}"/>
                </a:ext>
              </a:extLst>
            </p:cNvPr>
            <p:cNvGrpSpPr>
              <a:grpSpLocks/>
            </p:cNvGrpSpPr>
            <p:nvPr/>
          </p:nvGrpSpPr>
          <p:grpSpPr bwMode="auto">
            <a:xfrm flipH="1">
              <a:off x="2151063" y="4424307"/>
              <a:ext cx="673100" cy="701675"/>
              <a:chOff x="-44" y="1473"/>
              <a:chExt cx="981" cy="1105"/>
            </a:xfrm>
          </p:grpSpPr>
          <p:pic>
            <p:nvPicPr>
              <p:cNvPr id="367" name="Picture 191" descr="desktop_computer_stylized_medium">
                <a:extLst>
                  <a:ext uri="{FF2B5EF4-FFF2-40B4-BE49-F238E27FC236}">
                    <a16:creationId xmlns:a16="http://schemas.microsoft.com/office/drawing/2014/main" id="{D956BEE7-202E-E34B-AB91-3BD63A623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192">
                <a:extLst>
                  <a:ext uri="{FF2B5EF4-FFF2-40B4-BE49-F238E27FC236}">
                    <a16:creationId xmlns:a16="http://schemas.microsoft.com/office/drawing/2014/main" id="{F17D9F48-C0E3-0D40-9073-0128DAB7053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47" name="Line 25">
              <a:extLst>
                <a:ext uri="{FF2B5EF4-FFF2-40B4-BE49-F238E27FC236}">
                  <a16:creationId xmlns:a16="http://schemas.microsoft.com/office/drawing/2014/main" id="{74193E7E-ABF4-AB48-B6B3-AD7103E05A80}"/>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Line 25">
              <a:extLst>
                <a:ext uri="{FF2B5EF4-FFF2-40B4-BE49-F238E27FC236}">
                  <a16:creationId xmlns:a16="http://schemas.microsoft.com/office/drawing/2014/main" id="{CB00E451-A7AE-EE4F-8835-AF9F763069D9}"/>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Line 25">
              <a:extLst>
                <a:ext uri="{FF2B5EF4-FFF2-40B4-BE49-F238E27FC236}">
                  <a16:creationId xmlns:a16="http://schemas.microsoft.com/office/drawing/2014/main" id="{9325FC7F-231E-2049-993E-53047EAC0AA3}"/>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50" name="Group 3">
              <a:extLst>
                <a:ext uri="{FF2B5EF4-FFF2-40B4-BE49-F238E27FC236}">
                  <a16:creationId xmlns:a16="http://schemas.microsoft.com/office/drawing/2014/main" id="{91CBB0DC-066D-D545-9A42-554B9369F9E7}"/>
                </a:ext>
              </a:extLst>
            </p:cNvPr>
            <p:cNvGrpSpPr>
              <a:grpSpLocks/>
            </p:cNvGrpSpPr>
            <p:nvPr/>
          </p:nvGrpSpPr>
          <p:grpSpPr bwMode="auto">
            <a:xfrm>
              <a:off x="7794625" y="3673978"/>
              <a:ext cx="2047875" cy="1620287"/>
              <a:chOff x="4882752" y="4007261"/>
              <a:chExt cx="2046816" cy="1619544"/>
            </a:xfrm>
          </p:grpSpPr>
          <p:sp>
            <p:nvSpPr>
              <p:cNvPr id="267" name="Text Box 54">
                <a:extLst>
                  <a:ext uri="{FF2B5EF4-FFF2-40B4-BE49-F238E27FC236}">
                    <a16:creationId xmlns:a16="http://schemas.microsoft.com/office/drawing/2014/main" id="{4B1FADB6-C548-2742-A709-144F432B18A8}"/>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268" name="Group 2">
                <a:extLst>
                  <a:ext uri="{FF2B5EF4-FFF2-40B4-BE49-F238E27FC236}">
                    <a16:creationId xmlns:a16="http://schemas.microsoft.com/office/drawing/2014/main" id="{8402BF20-88C0-8D4F-80FD-F2C70469D90E}"/>
                  </a:ext>
                </a:extLst>
              </p:cNvPr>
              <p:cNvGrpSpPr>
                <a:grpSpLocks/>
              </p:cNvGrpSpPr>
              <p:nvPr/>
            </p:nvGrpSpPr>
            <p:grpSpPr bwMode="auto">
              <a:xfrm>
                <a:off x="4927179" y="4319856"/>
                <a:ext cx="2002389" cy="1306949"/>
                <a:chOff x="1305623" y="4714561"/>
                <a:chExt cx="2002389" cy="1306949"/>
              </a:xfrm>
            </p:grpSpPr>
            <p:sp>
              <p:nvSpPr>
                <p:cNvPr id="269" name="Freeform 10">
                  <a:extLst>
                    <a:ext uri="{FF2B5EF4-FFF2-40B4-BE49-F238E27FC236}">
                      <a16:creationId xmlns:a16="http://schemas.microsoft.com/office/drawing/2014/main" id="{7DDAA735-CA37-A94C-8CA1-EF813CE4531A}"/>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0" name="Rectangle 23">
                  <a:extLst>
                    <a:ext uri="{FF2B5EF4-FFF2-40B4-BE49-F238E27FC236}">
                      <a16:creationId xmlns:a16="http://schemas.microsoft.com/office/drawing/2014/main" id="{BF86F11D-FABB-9D40-B265-1177D7DBB798}"/>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1" name="Rectangle 24">
                  <a:extLst>
                    <a:ext uri="{FF2B5EF4-FFF2-40B4-BE49-F238E27FC236}">
                      <a16:creationId xmlns:a16="http://schemas.microsoft.com/office/drawing/2014/main" id="{2212FAEC-F044-1C4B-8B14-241E43D2CF89}"/>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Line 25">
                  <a:extLst>
                    <a:ext uri="{FF2B5EF4-FFF2-40B4-BE49-F238E27FC236}">
                      <a16:creationId xmlns:a16="http://schemas.microsoft.com/office/drawing/2014/main" id="{DC3501DC-43AA-8B44-B7F6-96A070284A31}"/>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Text Box 26">
                  <a:extLst>
                    <a:ext uri="{FF2B5EF4-FFF2-40B4-BE49-F238E27FC236}">
                      <a16:creationId xmlns:a16="http://schemas.microsoft.com/office/drawing/2014/main" id="{69C842DB-6938-8446-A480-C9D5EA9045C0}"/>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74" name="Group 190">
                  <a:extLst>
                    <a:ext uri="{FF2B5EF4-FFF2-40B4-BE49-F238E27FC236}">
                      <a16:creationId xmlns:a16="http://schemas.microsoft.com/office/drawing/2014/main" id="{C39AA8F4-A384-D14F-835C-118627DBC0E2}"/>
                    </a:ext>
                  </a:extLst>
                </p:cNvPr>
                <p:cNvGrpSpPr>
                  <a:grpSpLocks/>
                </p:cNvGrpSpPr>
                <p:nvPr/>
              </p:nvGrpSpPr>
              <p:grpSpPr bwMode="auto">
                <a:xfrm flipH="1">
                  <a:off x="2634682" y="5076164"/>
                  <a:ext cx="673330" cy="701684"/>
                  <a:chOff x="-44" y="1473"/>
                  <a:chExt cx="981" cy="1105"/>
                </a:xfrm>
              </p:grpSpPr>
              <p:pic>
                <p:nvPicPr>
                  <p:cNvPr id="365" name="Picture 191" descr="desktop_computer_stylized_medium">
                    <a:extLst>
                      <a:ext uri="{FF2B5EF4-FFF2-40B4-BE49-F238E27FC236}">
                        <a16:creationId xmlns:a16="http://schemas.microsoft.com/office/drawing/2014/main" id="{75D69348-5F97-F745-AD7B-8737FF9E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92">
                    <a:extLst>
                      <a:ext uri="{FF2B5EF4-FFF2-40B4-BE49-F238E27FC236}">
                        <a16:creationId xmlns:a16="http://schemas.microsoft.com/office/drawing/2014/main" id="{DE7B5F06-F0E7-0B4D-B440-DE1381D866D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31" name="Line 25">
                  <a:extLst>
                    <a:ext uri="{FF2B5EF4-FFF2-40B4-BE49-F238E27FC236}">
                      <a16:creationId xmlns:a16="http://schemas.microsoft.com/office/drawing/2014/main" id="{B63E05C1-D79C-3140-8770-0DC5B61A7B3F}"/>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Line 25">
                  <a:extLst>
                    <a:ext uri="{FF2B5EF4-FFF2-40B4-BE49-F238E27FC236}">
                      <a16:creationId xmlns:a16="http://schemas.microsoft.com/office/drawing/2014/main" id="{0DB8D764-C7DD-D749-8DAA-C861760CFB91}"/>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Line 25">
                  <a:extLst>
                    <a:ext uri="{FF2B5EF4-FFF2-40B4-BE49-F238E27FC236}">
                      <a16:creationId xmlns:a16="http://schemas.microsoft.com/office/drawing/2014/main" id="{89F6EF96-2E93-7247-8F32-49111F2DD241}"/>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51" name="Freeform 6">
              <a:extLst>
                <a:ext uri="{FF2B5EF4-FFF2-40B4-BE49-F238E27FC236}">
                  <a16:creationId xmlns:a16="http://schemas.microsoft.com/office/drawing/2014/main" id="{166198F4-4235-5446-BB65-8864D4EEC9A1}"/>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Freeform 91">
              <a:extLst>
                <a:ext uri="{FF2B5EF4-FFF2-40B4-BE49-F238E27FC236}">
                  <a16:creationId xmlns:a16="http://schemas.microsoft.com/office/drawing/2014/main" id="{53DCE39E-C8A8-5641-9833-00C813F7C6B4}"/>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3" name="Freeform 92">
              <a:extLst>
                <a:ext uri="{FF2B5EF4-FFF2-40B4-BE49-F238E27FC236}">
                  <a16:creationId xmlns:a16="http://schemas.microsoft.com/office/drawing/2014/main" id="{9E088270-3C1F-CF47-B4CB-AED303A1AA5C}"/>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93">
              <a:extLst>
                <a:ext uri="{FF2B5EF4-FFF2-40B4-BE49-F238E27FC236}">
                  <a16:creationId xmlns:a16="http://schemas.microsoft.com/office/drawing/2014/main" id="{D4F6429E-0B93-254B-B841-2127CDD89072}"/>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Freeform 94">
              <a:extLst>
                <a:ext uri="{FF2B5EF4-FFF2-40B4-BE49-F238E27FC236}">
                  <a16:creationId xmlns:a16="http://schemas.microsoft.com/office/drawing/2014/main" id="{2BEA6A4B-6ACC-E548-AF57-1F438259AC44}"/>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6" name="Freeform 95">
              <a:extLst>
                <a:ext uri="{FF2B5EF4-FFF2-40B4-BE49-F238E27FC236}">
                  <a16:creationId xmlns:a16="http://schemas.microsoft.com/office/drawing/2014/main" id="{E3BE3C0E-7D89-C047-99C2-2E6475D4FD80}"/>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96">
              <a:extLst>
                <a:ext uri="{FF2B5EF4-FFF2-40B4-BE49-F238E27FC236}">
                  <a16:creationId xmlns:a16="http://schemas.microsoft.com/office/drawing/2014/main" id="{4762AE60-0604-904D-A97A-70A37FFB5995}"/>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Freeform 7">
              <a:extLst>
                <a:ext uri="{FF2B5EF4-FFF2-40B4-BE49-F238E27FC236}">
                  <a16:creationId xmlns:a16="http://schemas.microsoft.com/office/drawing/2014/main" id="{65218BE6-60A3-C64E-AE98-FE5F4FDCBA69}"/>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59" name="Group 258">
              <a:extLst>
                <a:ext uri="{FF2B5EF4-FFF2-40B4-BE49-F238E27FC236}">
                  <a16:creationId xmlns:a16="http://schemas.microsoft.com/office/drawing/2014/main" id="{BA9F4108-2318-8145-849E-8BAD67BD3C2B}"/>
                </a:ext>
              </a:extLst>
            </p:cNvPr>
            <p:cNvGrpSpPr/>
            <p:nvPr/>
          </p:nvGrpSpPr>
          <p:grpSpPr>
            <a:xfrm>
              <a:off x="5868328" y="5862061"/>
              <a:ext cx="496248" cy="260542"/>
              <a:chOff x="7493876" y="2774731"/>
              <a:chExt cx="1481958" cy="894622"/>
            </a:xfrm>
          </p:grpSpPr>
          <p:sp>
            <p:nvSpPr>
              <p:cNvPr id="260" name="Freeform 259">
                <a:extLst>
                  <a:ext uri="{FF2B5EF4-FFF2-40B4-BE49-F238E27FC236}">
                    <a16:creationId xmlns:a16="http://schemas.microsoft.com/office/drawing/2014/main" id="{A9497A97-449F-CB45-B630-229DEE85F9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1" name="Oval 260">
                <a:extLst>
                  <a:ext uri="{FF2B5EF4-FFF2-40B4-BE49-F238E27FC236}">
                    <a16:creationId xmlns:a16="http://schemas.microsoft.com/office/drawing/2014/main" id="{BCDE6187-B288-FC4A-9C8F-94227663772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2" name="Group 261">
                <a:extLst>
                  <a:ext uri="{FF2B5EF4-FFF2-40B4-BE49-F238E27FC236}">
                    <a16:creationId xmlns:a16="http://schemas.microsoft.com/office/drawing/2014/main" id="{C73034EC-E40A-6648-92A0-7262DE08A4CB}"/>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182D8880-3D63-F346-B7BB-1267F093CA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4" name="Freeform 263">
                  <a:extLst>
                    <a:ext uri="{FF2B5EF4-FFF2-40B4-BE49-F238E27FC236}">
                      <a16:creationId xmlns:a16="http://schemas.microsoft.com/office/drawing/2014/main" id="{E38BC1DC-FFC3-CA42-98B9-07E8C5E84B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5" name="Freeform 264">
                  <a:extLst>
                    <a:ext uri="{FF2B5EF4-FFF2-40B4-BE49-F238E27FC236}">
                      <a16:creationId xmlns:a16="http://schemas.microsoft.com/office/drawing/2014/main" id="{30D56D8E-C34F-4F47-9E6C-D516E06290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C2B06637-7BFA-2849-A10B-4A03CB76E58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Explicit congestion notification </a:t>
            </a:r>
            <a:r>
              <a:rPr lang="en-US" sz="3600" dirty="0"/>
              <a:t>(ECN)</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719638" y="1274465"/>
            <a:ext cx="11177587" cy="262021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deployments often implement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network-assisted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two bits in IP header (ToS field) marked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by network router</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indicate congestion</a:t>
            </a:r>
          </a:p>
          <a:p>
            <a:pPr marL="800100" marR="0" lvl="1" indent="-215900" algn="l" defTabSz="914400" rtl="0" eaLnBrk="1" fontAlgn="auto" latinLnBrk="0" hangingPunct="1">
              <a:lnSpc>
                <a:spcPct val="90000"/>
              </a:lnSpc>
              <a:spcBef>
                <a:spcPts val="400"/>
              </a:spcBef>
              <a:spcAft>
                <a:spcPts val="0"/>
              </a:spcAft>
              <a:buClr>
                <a:srgbClr val="0000A3"/>
              </a:buClr>
              <a:buSzTx/>
              <a:buFont typeface="Arial" panose="020B0604020202020204" pitchFamily="34"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policy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determine marking chosen by network operator</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congestion indication carried to destination</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destination sets ECE bit on ACK segment to notify sender of congestion</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involves both IP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(IP header ECN bit marking)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(TCP header C,E bit marking)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2" name="Group 281">
            <a:extLst>
              <a:ext uri="{FF2B5EF4-FFF2-40B4-BE49-F238E27FC236}">
                <a16:creationId xmlns:a16="http://schemas.microsoft.com/office/drawing/2014/main" id="{C8849046-14FD-4644-B620-44B96406B954}"/>
              </a:ext>
            </a:extLst>
          </p:cNvPr>
          <p:cNvGrpSpPr>
            <a:grpSpLocks/>
          </p:cNvGrpSpPr>
          <p:nvPr/>
        </p:nvGrpSpPr>
        <p:grpSpPr bwMode="auto">
          <a:xfrm>
            <a:off x="3226593" y="5686054"/>
            <a:ext cx="1493838" cy="307975"/>
            <a:chOff x="1502428" y="5844331"/>
            <a:chExt cx="1493249" cy="307777"/>
          </a:xfrm>
        </p:grpSpPr>
        <p:grpSp>
          <p:nvGrpSpPr>
            <p:cNvPr id="283" name="Group 274">
              <a:extLst>
                <a:ext uri="{FF2B5EF4-FFF2-40B4-BE49-F238E27FC236}">
                  <a16:creationId xmlns:a16="http://schemas.microsoft.com/office/drawing/2014/main" id="{D4A58484-7F9A-8E42-8B98-2EEE2F1F3114}"/>
                </a:ext>
              </a:extLst>
            </p:cNvPr>
            <p:cNvGrpSpPr>
              <a:grpSpLocks/>
            </p:cNvGrpSpPr>
            <p:nvPr/>
          </p:nvGrpSpPr>
          <p:grpSpPr bwMode="auto">
            <a:xfrm>
              <a:off x="1502428" y="5844331"/>
              <a:ext cx="1493249" cy="307777"/>
              <a:chOff x="3621632" y="5775938"/>
              <a:chExt cx="1493249" cy="307777"/>
            </a:xfrm>
          </p:grpSpPr>
          <p:grpSp>
            <p:nvGrpSpPr>
              <p:cNvPr id="285" name="Group 275">
                <a:extLst>
                  <a:ext uri="{FF2B5EF4-FFF2-40B4-BE49-F238E27FC236}">
                    <a16:creationId xmlns:a16="http://schemas.microsoft.com/office/drawing/2014/main" id="{B7F414D2-F213-4442-B30E-7406937FD2C5}"/>
                  </a:ext>
                </a:extLst>
              </p:cNvPr>
              <p:cNvGrpSpPr>
                <a:grpSpLocks/>
              </p:cNvGrpSpPr>
              <p:nvPr/>
            </p:nvGrpSpPr>
            <p:grpSpPr bwMode="auto">
              <a:xfrm>
                <a:off x="3999159" y="5783287"/>
                <a:ext cx="806697" cy="257416"/>
                <a:chOff x="-2975754" y="4128742"/>
                <a:chExt cx="1258600" cy="450696"/>
              </a:xfrm>
            </p:grpSpPr>
            <p:sp>
              <p:nvSpPr>
                <p:cNvPr id="287" name="Rectangle 286">
                  <a:extLst>
                    <a:ext uri="{FF2B5EF4-FFF2-40B4-BE49-F238E27FC236}">
                      <a16:creationId xmlns:a16="http://schemas.microsoft.com/office/drawing/2014/main" id="{C5C66AE2-F8B6-3C47-B4BE-66EE478EB9B7}"/>
                    </a:ext>
                  </a:extLst>
                </p:cNvPr>
                <p:cNvSpPr/>
                <p:nvPr/>
              </p:nvSpPr>
              <p:spPr>
                <a:xfrm>
                  <a:off x="-2903722" y="4135317"/>
                  <a:ext cx="1151258" cy="341655"/>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88" name="Rectangle 287">
                  <a:extLst>
                    <a:ext uri="{FF2B5EF4-FFF2-40B4-BE49-F238E27FC236}">
                      <a16:creationId xmlns:a16="http://schemas.microsoft.com/office/drawing/2014/main" id="{2052E598-5C0D-CA41-8C58-28B633036FB2}"/>
                    </a:ext>
                  </a:extLst>
                </p:cNvPr>
                <p:cNvSpPr/>
                <p:nvPr/>
              </p:nvSpPr>
              <p:spPr>
                <a:xfrm>
                  <a:off x="-2968093" y="4221426"/>
                  <a:ext cx="1148783" cy="344432"/>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89" name="Freeform 288">
                  <a:extLst>
                    <a:ext uri="{FF2B5EF4-FFF2-40B4-BE49-F238E27FC236}">
                      <a16:creationId xmlns:a16="http://schemas.microsoft.com/office/drawing/2014/main" id="{113FD0E1-39AF-5E4A-80DC-7B59A17D468C}"/>
                    </a:ext>
                  </a:extLst>
                </p:cNvPr>
                <p:cNvSpPr/>
                <p:nvPr/>
              </p:nvSpPr>
              <p:spPr>
                <a:xfrm>
                  <a:off x="-2975522" y="4129762"/>
                  <a:ext cx="1223057" cy="94441"/>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0" name="Freeform 289">
                  <a:extLst>
                    <a:ext uri="{FF2B5EF4-FFF2-40B4-BE49-F238E27FC236}">
                      <a16:creationId xmlns:a16="http://schemas.microsoft.com/office/drawing/2014/main" id="{FE01C2D5-10A9-FE4C-858A-18EDBA471911}"/>
                    </a:ext>
                  </a:extLst>
                </p:cNvPr>
                <p:cNvSpPr/>
                <p:nvPr/>
              </p:nvSpPr>
              <p:spPr>
                <a:xfrm rot="21211447" flipV="1">
                  <a:off x="-1853972" y="4146428"/>
                  <a:ext cx="136170" cy="433318"/>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grpSp>
          <p:sp>
            <p:nvSpPr>
              <p:cNvPr id="286" name="TextBox 276">
                <a:extLst>
                  <a:ext uri="{FF2B5EF4-FFF2-40B4-BE49-F238E27FC236}">
                    <a16:creationId xmlns:a16="http://schemas.microsoft.com/office/drawing/2014/main" id="{E86D3ADF-23FB-2D4B-91EB-8A44EE48F641}"/>
                  </a:ext>
                </a:extLst>
              </p:cNvPr>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ahoma" panose="020B0604030504040204" pitchFamily="34" charset="0"/>
                    <a:ea typeface="ＭＳ Ｐゴシック" panose="020B0600070205080204" pitchFamily="34" charset="-128"/>
                    <a:cs typeface="+mn-cs"/>
                  </a:rPr>
                  <a:t>ECN=10</a:t>
                </a:r>
              </a:p>
            </p:txBody>
          </p:sp>
        </p:grpSp>
        <p:cxnSp>
          <p:nvCxnSpPr>
            <p:cNvPr id="284" name="Straight Arrow Connector 15">
              <a:extLst>
                <a:ext uri="{FF2B5EF4-FFF2-40B4-BE49-F238E27FC236}">
                  <a16:creationId xmlns:a16="http://schemas.microsoft.com/office/drawing/2014/main" id="{BF4048C9-7D73-BD4C-9330-448B6EC67A0C}"/>
                </a:ext>
              </a:extLst>
            </p:cNvPr>
            <p:cNvCxnSpPr>
              <a:cxnSpLocks noChangeShapeType="1"/>
            </p:cNvCxnSpPr>
            <p:nvPr/>
          </p:nvCxnSpPr>
          <p:spPr bwMode="auto">
            <a:xfrm flipV="1">
              <a:off x="2150568" y="6133267"/>
              <a:ext cx="612066" cy="1"/>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1" name="Group 290">
            <a:extLst>
              <a:ext uri="{FF2B5EF4-FFF2-40B4-BE49-F238E27FC236}">
                <a16:creationId xmlns:a16="http://schemas.microsoft.com/office/drawing/2014/main" id="{78F68ED1-4B6F-A848-83AB-DCDA89D6132A}"/>
              </a:ext>
            </a:extLst>
          </p:cNvPr>
          <p:cNvGrpSpPr>
            <a:grpSpLocks/>
          </p:cNvGrpSpPr>
          <p:nvPr/>
        </p:nvGrpSpPr>
        <p:grpSpPr bwMode="auto">
          <a:xfrm>
            <a:off x="5345906" y="5617791"/>
            <a:ext cx="1493837" cy="358775"/>
            <a:chOff x="3621632" y="5775938"/>
            <a:chExt cx="1493249" cy="357723"/>
          </a:xfrm>
        </p:grpSpPr>
        <p:grpSp>
          <p:nvGrpSpPr>
            <p:cNvPr id="292" name="Group 13">
              <a:extLst>
                <a:ext uri="{FF2B5EF4-FFF2-40B4-BE49-F238E27FC236}">
                  <a16:creationId xmlns:a16="http://schemas.microsoft.com/office/drawing/2014/main" id="{5FC0ED75-C4B7-964C-AB09-988F3BAEDF94}"/>
                </a:ext>
              </a:extLst>
            </p:cNvPr>
            <p:cNvGrpSpPr>
              <a:grpSpLocks/>
            </p:cNvGrpSpPr>
            <p:nvPr/>
          </p:nvGrpSpPr>
          <p:grpSpPr bwMode="auto">
            <a:xfrm>
              <a:off x="3621632" y="5775938"/>
              <a:ext cx="1493249" cy="307777"/>
              <a:chOff x="3621632" y="5775938"/>
              <a:chExt cx="1493249" cy="307777"/>
            </a:xfrm>
          </p:grpSpPr>
          <p:grpSp>
            <p:nvGrpSpPr>
              <p:cNvPr id="294" name="Group 11">
                <a:extLst>
                  <a:ext uri="{FF2B5EF4-FFF2-40B4-BE49-F238E27FC236}">
                    <a16:creationId xmlns:a16="http://schemas.microsoft.com/office/drawing/2014/main" id="{504596ED-94E0-9144-AEA2-9B1AC3A6EDE8}"/>
                  </a:ext>
                </a:extLst>
              </p:cNvPr>
              <p:cNvGrpSpPr>
                <a:grpSpLocks/>
              </p:cNvGrpSpPr>
              <p:nvPr/>
            </p:nvGrpSpPr>
            <p:grpSpPr bwMode="auto">
              <a:xfrm>
                <a:off x="3999159" y="5783287"/>
                <a:ext cx="806697" cy="257416"/>
                <a:chOff x="-2975754" y="4128742"/>
                <a:chExt cx="1258600" cy="450696"/>
              </a:xfrm>
            </p:grpSpPr>
            <p:sp>
              <p:nvSpPr>
                <p:cNvPr id="296" name="Rectangle 295">
                  <a:extLst>
                    <a:ext uri="{FF2B5EF4-FFF2-40B4-BE49-F238E27FC236}">
                      <a16:creationId xmlns:a16="http://schemas.microsoft.com/office/drawing/2014/main" id="{A7E6A3C2-8DB0-E843-9532-97A06B65BF6B}"/>
                    </a:ext>
                  </a:extLst>
                </p:cNvPr>
                <p:cNvSpPr/>
                <p:nvPr/>
              </p:nvSpPr>
              <p:spPr>
                <a:xfrm>
                  <a:off x="-2903723" y="4135274"/>
                  <a:ext cx="1151259" cy="340871"/>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7" name="Rectangle 296">
                  <a:extLst>
                    <a:ext uri="{FF2B5EF4-FFF2-40B4-BE49-F238E27FC236}">
                      <a16:creationId xmlns:a16="http://schemas.microsoft.com/office/drawing/2014/main" id="{AC7167DD-1A09-B944-A520-D13751F3F4A2}"/>
                    </a:ext>
                  </a:extLst>
                </p:cNvPr>
                <p:cNvSpPr/>
                <p:nvPr/>
              </p:nvSpPr>
              <p:spPr>
                <a:xfrm>
                  <a:off x="-2968095" y="4221184"/>
                  <a:ext cx="1148783" cy="343644"/>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8" name="Freeform 297">
                  <a:extLst>
                    <a:ext uri="{FF2B5EF4-FFF2-40B4-BE49-F238E27FC236}">
                      <a16:creationId xmlns:a16="http://schemas.microsoft.com/office/drawing/2014/main" id="{23136A14-E923-0449-9DA2-7D7B68ADEFB7}"/>
                    </a:ext>
                  </a:extLst>
                </p:cNvPr>
                <p:cNvSpPr/>
                <p:nvPr/>
              </p:nvSpPr>
              <p:spPr>
                <a:xfrm>
                  <a:off x="-2975522" y="4129732"/>
                  <a:ext cx="1223057" cy="94225"/>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9" name="Freeform 298">
                  <a:extLst>
                    <a:ext uri="{FF2B5EF4-FFF2-40B4-BE49-F238E27FC236}">
                      <a16:creationId xmlns:a16="http://schemas.microsoft.com/office/drawing/2014/main" id="{857700B5-A094-3E46-9DFE-B9968548724C}"/>
                    </a:ext>
                  </a:extLst>
                </p:cNvPr>
                <p:cNvSpPr/>
                <p:nvPr/>
              </p:nvSpPr>
              <p:spPr>
                <a:xfrm rot="21211447" flipV="1">
                  <a:off x="-1853974" y="4146360"/>
                  <a:ext cx="136171" cy="432326"/>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grpSp>
          <p:sp>
            <p:nvSpPr>
              <p:cNvPr id="295" name="TextBox 12">
                <a:extLst>
                  <a:ext uri="{FF2B5EF4-FFF2-40B4-BE49-F238E27FC236}">
                    <a16:creationId xmlns:a16="http://schemas.microsoft.com/office/drawing/2014/main" id="{83DF2AC2-F4A3-8341-BA27-93B23E0B8C62}"/>
                  </a:ext>
                </a:extLst>
              </p:cNvPr>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ahoma" panose="020B0604030504040204" pitchFamily="34" charset="0"/>
                    <a:ea typeface="ＭＳ Ｐゴシック" panose="020B0600070205080204" pitchFamily="34" charset="-128"/>
                    <a:cs typeface="+mn-cs"/>
                  </a:rPr>
                  <a:t>ECN=</a:t>
                </a:r>
                <a:r>
                  <a:rPr kumimoji="0" lang="en-US" altLang="en-US" sz="1400" b="0" i="0" u="none" strike="noStrike" kern="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11</a:t>
                </a:r>
              </a:p>
            </p:txBody>
          </p:sp>
        </p:grpSp>
        <p:cxnSp>
          <p:nvCxnSpPr>
            <p:cNvPr id="293" name="Straight Arrow Connector 286">
              <a:extLst>
                <a:ext uri="{FF2B5EF4-FFF2-40B4-BE49-F238E27FC236}">
                  <a16:creationId xmlns:a16="http://schemas.microsoft.com/office/drawing/2014/main" id="{0ECC51B7-58FF-1745-ABC7-DC7D16E1E77B}"/>
                </a:ext>
              </a:extLst>
            </p:cNvPr>
            <p:cNvCxnSpPr>
              <a:cxnSpLocks noChangeShapeType="1"/>
            </p:cNvCxnSpPr>
            <p:nvPr/>
          </p:nvCxnSpPr>
          <p:spPr bwMode="auto">
            <a:xfrm flipV="1">
              <a:off x="4483694" y="5949896"/>
              <a:ext cx="457353" cy="183765"/>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0" name="Group 299">
            <a:extLst>
              <a:ext uri="{FF2B5EF4-FFF2-40B4-BE49-F238E27FC236}">
                <a16:creationId xmlns:a16="http://schemas.microsoft.com/office/drawing/2014/main" id="{60BC64D6-7715-054E-AF11-7FFDBEF3B85F}"/>
              </a:ext>
            </a:extLst>
          </p:cNvPr>
          <p:cNvGrpSpPr>
            <a:grpSpLocks/>
          </p:cNvGrpSpPr>
          <p:nvPr/>
        </p:nvGrpSpPr>
        <p:grpSpPr bwMode="auto">
          <a:xfrm>
            <a:off x="4058443" y="4376366"/>
            <a:ext cx="3983038" cy="379413"/>
            <a:chOff x="2334273" y="4534486"/>
            <a:chExt cx="3981995" cy="378689"/>
          </a:xfrm>
        </p:grpSpPr>
        <p:grpSp>
          <p:nvGrpSpPr>
            <p:cNvPr id="301" name="Group 27">
              <a:extLst>
                <a:ext uri="{FF2B5EF4-FFF2-40B4-BE49-F238E27FC236}">
                  <a16:creationId xmlns:a16="http://schemas.microsoft.com/office/drawing/2014/main" id="{14426F0E-58BD-1040-801B-29B3D72CAFB9}"/>
                </a:ext>
              </a:extLst>
            </p:cNvPr>
            <p:cNvGrpSpPr>
              <a:grpSpLocks/>
            </p:cNvGrpSpPr>
            <p:nvPr/>
          </p:nvGrpSpPr>
          <p:grpSpPr bwMode="auto">
            <a:xfrm>
              <a:off x="3508876" y="4534486"/>
              <a:ext cx="1493249" cy="307777"/>
              <a:chOff x="3508876" y="4414358"/>
              <a:chExt cx="1493249" cy="307777"/>
            </a:xfrm>
          </p:grpSpPr>
          <p:sp>
            <p:nvSpPr>
              <p:cNvPr id="304" name="Rectangle 303">
                <a:extLst>
                  <a:ext uri="{FF2B5EF4-FFF2-40B4-BE49-F238E27FC236}">
                    <a16:creationId xmlns:a16="http://schemas.microsoft.com/office/drawing/2014/main" id="{562BEC04-208B-AF43-8603-4D650744166E}"/>
                  </a:ext>
                </a:extLst>
              </p:cNvPr>
              <p:cNvSpPr/>
              <p:nvPr/>
            </p:nvSpPr>
            <p:spPr>
              <a:xfrm>
                <a:off x="3907074" y="4428619"/>
                <a:ext cx="736407" cy="194890"/>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305" name="Rectangle 298">
                <a:extLst>
                  <a:ext uri="{FF2B5EF4-FFF2-40B4-BE49-F238E27FC236}">
                    <a16:creationId xmlns:a16="http://schemas.microsoft.com/office/drawing/2014/main" id="{4B8356E7-805C-B94C-8997-8E1623302AD2}"/>
                  </a:ext>
                </a:extLst>
              </p:cNvPr>
              <p:cNvSpPr>
                <a:spLocks noChangeArrowheads="1"/>
              </p:cNvSpPr>
              <p:nvPr/>
            </p:nvSpPr>
            <p:spPr bwMode="auto">
              <a:xfrm>
                <a:off x="3863891" y="4478563"/>
                <a:ext cx="737073" cy="196032"/>
              </a:xfrm>
              <a:prstGeom prst="rect">
                <a:avLst/>
              </a:prstGeom>
              <a:solidFill>
                <a:srgbClr val="0000FF"/>
              </a:solidFill>
              <a:ln w="12700">
                <a:solidFill>
                  <a:srgbClr val="000090"/>
                </a:solidFill>
                <a:miter lim="800000"/>
                <a:headEnd/>
                <a:tailEnd/>
              </a:ln>
            </p:spPr>
            <p:txBody>
              <a:bodyPr wrap="none"/>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6" name="Freeform 299">
                <a:extLst>
                  <a:ext uri="{FF2B5EF4-FFF2-40B4-BE49-F238E27FC236}">
                    <a16:creationId xmlns:a16="http://schemas.microsoft.com/office/drawing/2014/main" id="{1BE10154-BCB6-F24B-8AEE-60D80B19309B}"/>
                  </a:ext>
                </a:extLst>
              </p:cNvPr>
              <p:cNvSpPr>
                <a:spLocks/>
              </p:cNvSpPr>
              <p:nvPr/>
            </p:nvSpPr>
            <p:spPr bwMode="auto">
              <a:xfrm>
                <a:off x="3859775" y="4425511"/>
                <a:ext cx="783947" cy="53534"/>
              </a:xfrm>
              <a:custGeom>
                <a:avLst/>
                <a:gdLst>
                  <a:gd name="T0" fmla="*/ 0 w 1223105"/>
                  <a:gd name="T1" fmla="*/ 9475 h 93730"/>
                  <a:gd name="T2" fmla="*/ 11863 w 1223105"/>
                  <a:gd name="T3" fmla="*/ 0 h 93730"/>
                  <a:gd name="T4" fmla="*/ 206422 w 1223105"/>
                  <a:gd name="T5" fmla="*/ 499 h 93730"/>
                  <a:gd name="T6" fmla="*/ 192977 w 1223105"/>
                  <a:gd name="T7" fmla="*/ 9975 h 93730"/>
                  <a:gd name="T8" fmla="*/ 0 w 1223105"/>
                  <a:gd name="T9" fmla="*/ 9475 h 93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3105" h="93730">
                    <a:moveTo>
                      <a:pt x="0" y="89042"/>
                    </a:moveTo>
                    <a:lnTo>
                      <a:pt x="70293" y="0"/>
                    </a:lnTo>
                    <a:lnTo>
                      <a:pt x="1223105" y="4687"/>
                    </a:lnTo>
                    <a:lnTo>
                      <a:pt x="1143439" y="93730"/>
                    </a:lnTo>
                    <a:lnTo>
                      <a:pt x="0" y="89042"/>
                    </a:lnTo>
                    <a:close/>
                  </a:path>
                </a:pathLst>
              </a:custGeom>
              <a:solidFill>
                <a:srgbClr val="3366FF"/>
              </a:solidFill>
              <a:ln w="9525">
                <a:solidFill>
                  <a:srgbClr val="000090"/>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Freeform 300">
                <a:extLst>
                  <a:ext uri="{FF2B5EF4-FFF2-40B4-BE49-F238E27FC236}">
                    <a16:creationId xmlns:a16="http://schemas.microsoft.com/office/drawing/2014/main" id="{440256A1-2AE5-1548-8E6E-089AE8C63C4D}"/>
                  </a:ext>
                </a:extLst>
              </p:cNvPr>
              <p:cNvSpPr>
                <a:spLocks/>
              </p:cNvSpPr>
              <p:nvPr/>
            </p:nvSpPr>
            <p:spPr bwMode="auto">
              <a:xfrm rot="21211447" flipV="1">
                <a:off x="4579084" y="4434448"/>
                <a:ext cx="87388" cy="248479"/>
              </a:xfrm>
              <a:custGeom>
                <a:avLst/>
                <a:gdLst>
                  <a:gd name="T0" fmla="*/ 6079 w 136342"/>
                  <a:gd name="T1" fmla="*/ 4406 h 891908"/>
                  <a:gd name="T2" fmla="*/ 0 w 136342"/>
                  <a:gd name="T3" fmla="*/ 0 h 891908"/>
                  <a:gd name="T4" fmla="*/ 17030 w 136342"/>
                  <a:gd name="T5" fmla="*/ 1037 h 891908"/>
                  <a:gd name="T6" fmla="*/ 23010 w 136342"/>
                  <a:gd name="T7" fmla="*/ 5373 h 891908"/>
                  <a:gd name="T8" fmla="*/ 6079 w 136342"/>
                  <a:gd name="T9" fmla="*/ 4406 h 8919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342" h="891908">
                    <a:moveTo>
                      <a:pt x="36019" y="731496"/>
                    </a:moveTo>
                    <a:lnTo>
                      <a:pt x="0" y="1"/>
                    </a:lnTo>
                    <a:lnTo>
                      <a:pt x="100909" y="172120"/>
                    </a:lnTo>
                    <a:lnTo>
                      <a:pt x="136342" y="891907"/>
                    </a:lnTo>
                    <a:lnTo>
                      <a:pt x="36019" y="731496"/>
                    </a:lnTo>
                    <a:close/>
                  </a:path>
                </a:pathLst>
              </a:custGeom>
              <a:solidFill>
                <a:srgbClr val="3366FF"/>
              </a:solidFill>
              <a:ln w="9525">
                <a:solidFill>
                  <a:srgbClr val="000090"/>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8" name="TextBox 296">
                <a:extLst>
                  <a:ext uri="{FF2B5EF4-FFF2-40B4-BE49-F238E27FC236}">
                    <a16:creationId xmlns:a16="http://schemas.microsoft.com/office/drawing/2014/main" id="{6ED803C2-8474-FE4B-A4EC-6A4A5A09C26A}"/>
                  </a:ext>
                </a:extLst>
              </p:cNvPr>
              <p:cNvSpPr txBox="1">
                <a:spLocks noChangeArrowheads="1"/>
              </p:cNvSpPr>
              <p:nvPr/>
            </p:nvSpPr>
            <p:spPr bwMode="auto">
              <a:xfrm>
                <a:off x="3508876" y="441435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ahoma" panose="020B0604030504040204" pitchFamily="34" charset="0"/>
                    <a:ea typeface="ＭＳ Ｐゴシック" panose="020B0600070205080204" pitchFamily="34" charset="-128"/>
                    <a:cs typeface="+mn-cs"/>
                  </a:rPr>
                  <a:t>ECE=</a:t>
                </a:r>
                <a:r>
                  <a:rPr kumimoji="0" lang="en-US" altLang="en-US" sz="1400" b="0" i="0" u="none" strike="noStrike" kern="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1</a:t>
                </a:r>
              </a:p>
            </p:txBody>
          </p:sp>
        </p:grpSp>
        <p:cxnSp>
          <p:nvCxnSpPr>
            <p:cNvPr id="302" name="Straight Arrow Connector 294">
              <a:extLst>
                <a:ext uri="{FF2B5EF4-FFF2-40B4-BE49-F238E27FC236}">
                  <a16:creationId xmlns:a16="http://schemas.microsoft.com/office/drawing/2014/main" id="{0333EB21-19EB-154E-B507-83BF3413D133}"/>
                </a:ext>
              </a:extLst>
            </p:cNvPr>
            <p:cNvCxnSpPr>
              <a:cxnSpLocks noChangeShapeType="1"/>
            </p:cNvCxnSpPr>
            <p:nvPr/>
          </p:nvCxnSpPr>
          <p:spPr bwMode="auto">
            <a:xfrm flipH="1" flipV="1">
              <a:off x="3801047" y="4905427"/>
              <a:ext cx="697737" cy="7748"/>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Arrow Connector 25">
              <a:extLst>
                <a:ext uri="{FF2B5EF4-FFF2-40B4-BE49-F238E27FC236}">
                  <a16:creationId xmlns:a16="http://schemas.microsoft.com/office/drawing/2014/main" id="{84C1CFE8-8FA7-D24B-BB80-A5D410D91E1F}"/>
                </a:ext>
              </a:extLst>
            </p:cNvPr>
            <p:cNvCxnSpPr>
              <a:cxnSpLocks noChangeShapeType="1"/>
            </p:cNvCxnSpPr>
            <p:nvPr/>
          </p:nvCxnSpPr>
          <p:spPr bwMode="auto">
            <a:xfrm flipH="1">
              <a:off x="2334273" y="4839428"/>
              <a:ext cx="3981995" cy="0"/>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oup 308">
            <a:extLst>
              <a:ext uri="{FF2B5EF4-FFF2-40B4-BE49-F238E27FC236}">
                <a16:creationId xmlns:a16="http://schemas.microsoft.com/office/drawing/2014/main" id="{E9859027-FE60-9841-9FE7-A58E608A269A}"/>
              </a:ext>
            </a:extLst>
          </p:cNvPr>
          <p:cNvGrpSpPr>
            <a:grpSpLocks/>
          </p:cNvGrpSpPr>
          <p:nvPr/>
        </p:nvGrpSpPr>
        <p:grpSpPr bwMode="auto">
          <a:xfrm>
            <a:off x="2626518" y="6003554"/>
            <a:ext cx="1160463" cy="461962"/>
            <a:chOff x="902416" y="6160831"/>
            <a:chExt cx="1160369" cy="462226"/>
          </a:xfrm>
        </p:grpSpPr>
        <p:sp>
          <p:nvSpPr>
            <p:cNvPr id="310" name="TextBox 29">
              <a:extLst>
                <a:ext uri="{FF2B5EF4-FFF2-40B4-BE49-F238E27FC236}">
                  <a16:creationId xmlns:a16="http://schemas.microsoft.com/office/drawing/2014/main" id="{82440900-2334-F946-90EB-5FA8637ADF05}"/>
                </a:ext>
              </a:extLst>
            </p:cNvPr>
            <p:cNvSpPr txBox="1">
              <a:spLocks noChangeArrowheads="1"/>
            </p:cNvSpPr>
            <p:nvPr/>
          </p:nvSpPr>
          <p:spPr bwMode="auto">
            <a:xfrm>
              <a:off x="902416" y="6315280"/>
              <a:ext cx="116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IP datagram</a:t>
              </a:r>
            </a:p>
          </p:txBody>
        </p:sp>
        <p:cxnSp>
          <p:nvCxnSpPr>
            <p:cNvPr id="311" name="Straight Connector 31">
              <a:extLst>
                <a:ext uri="{FF2B5EF4-FFF2-40B4-BE49-F238E27FC236}">
                  <a16:creationId xmlns:a16="http://schemas.microsoft.com/office/drawing/2014/main" id="{80F4CA72-3CF5-FA41-9EB4-A49E55C16864}"/>
                </a:ext>
              </a:extLst>
            </p:cNvPr>
            <p:cNvCxnSpPr>
              <a:cxnSpLocks noChangeShapeType="1"/>
            </p:cNvCxnSpPr>
            <p:nvPr/>
          </p:nvCxnSpPr>
          <p:spPr bwMode="auto">
            <a:xfrm flipH="1">
              <a:off x="1785033" y="6160831"/>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2" name="Group 311">
            <a:extLst>
              <a:ext uri="{FF2B5EF4-FFF2-40B4-BE49-F238E27FC236}">
                <a16:creationId xmlns:a16="http://schemas.microsoft.com/office/drawing/2014/main" id="{D82A29D1-4C9E-CE44-A5D6-40B408BEA390}"/>
              </a:ext>
            </a:extLst>
          </p:cNvPr>
          <p:cNvGrpSpPr>
            <a:grpSpLocks/>
          </p:cNvGrpSpPr>
          <p:nvPr/>
        </p:nvGrpSpPr>
        <p:grpSpPr bwMode="auto">
          <a:xfrm>
            <a:off x="6257131" y="3838204"/>
            <a:ext cx="1620837" cy="515937"/>
            <a:chOff x="4531899" y="3996483"/>
            <a:chExt cx="1620957" cy="514832"/>
          </a:xfrm>
        </p:grpSpPr>
        <p:sp>
          <p:nvSpPr>
            <p:cNvPr id="313" name="TextBox 312">
              <a:extLst>
                <a:ext uri="{FF2B5EF4-FFF2-40B4-BE49-F238E27FC236}">
                  <a16:creationId xmlns:a16="http://schemas.microsoft.com/office/drawing/2014/main" id="{17530F4E-F3B8-5644-978B-F46D05030A46}"/>
                </a:ext>
              </a:extLst>
            </p:cNvPr>
            <p:cNvSpPr txBox="1">
              <a:spLocks noChangeArrowheads="1"/>
            </p:cNvSpPr>
            <p:nvPr/>
          </p:nvSpPr>
          <p:spPr bwMode="auto">
            <a:xfrm>
              <a:off x="4531899" y="399648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TCP ACK segment</a:t>
              </a:r>
            </a:p>
          </p:txBody>
        </p:sp>
        <p:cxnSp>
          <p:nvCxnSpPr>
            <p:cNvPr id="314" name="Straight Connector 313">
              <a:extLst>
                <a:ext uri="{FF2B5EF4-FFF2-40B4-BE49-F238E27FC236}">
                  <a16:creationId xmlns:a16="http://schemas.microsoft.com/office/drawing/2014/main" id="{6343044A-858C-F34D-BCBF-FD46442A2B7E}"/>
                </a:ext>
              </a:extLst>
            </p:cNvPr>
            <p:cNvCxnSpPr>
              <a:cxnSpLocks noChangeShapeType="1"/>
            </p:cNvCxnSpPr>
            <p:nvPr/>
          </p:nvCxnSpPr>
          <p:spPr bwMode="auto">
            <a:xfrm flipH="1">
              <a:off x="4632144" y="4271060"/>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1" name="Slide Number Placeholder 2">
            <a:extLst>
              <a:ext uri="{FF2B5EF4-FFF2-40B4-BE49-F238E27FC236}">
                <a16:creationId xmlns:a16="http://schemas.microsoft.com/office/drawing/2014/main" id="{4FCB648B-CD96-D64D-8CCB-A39CAC1D995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202705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ssolv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wipe(left)">
                                      <p:cBhvr>
                                        <p:cTn id="15" dur="500"/>
                                        <p:tgtEl>
                                          <p:spTgt spid="282"/>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dissolve">
                                      <p:cBhvr>
                                        <p:cTn id="19" dur="500"/>
                                        <p:tgtEl>
                                          <p:spTgt spid="30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dissolve">
                                      <p:cBhvr>
                                        <p:cTn id="24" dur="500"/>
                                        <p:tgtEl>
                                          <p:spTgt spid="6">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91"/>
                                        </p:tgtEl>
                                        <p:attrNameLst>
                                          <p:attrName>style.visibility</p:attrName>
                                        </p:attrNameLst>
                                      </p:cBhvr>
                                      <p:to>
                                        <p:strVal val="visible"/>
                                      </p:to>
                                    </p:set>
                                    <p:animEffect transition="in" filter="wipe(left)">
                                      <p:cBhvr>
                                        <p:cTn id="28" dur="500"/>
                                        <p:tgtEl>
                                          <p:spTgt spid="29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ssolve">
                                      <p:cBhvr>
                                        <p:cTn id="33" dur="500"/>
                                        <p:tgtEl>
                                          <p:spTgt spid="6">
                                            <p:txEl>
                                              <p:pRg st="4" end="4"/>
                                            </p:txEl>
                                          </p:spTgt>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300"/>
                                        </p:tgtEl>
                                        <p:attrNameLst>
                                          <p:attrName>style.visibility</p:attrName>
                                        </p:attrNameLst>
                                      </p:cBhvr>
                                      <p:to>
                                        <p:strVal val="visible"/>
                                      </p:to>
                                    </p:set>
                                    <p:animEffect transition="in" filter="wipe(right)">
                                      <p:cBhvr>
                                        <p:cTn id="37" dur="500"/>
                                        <p:tgtEl>
                                          <p:spTgt spid="300"/>
                                        </p:tgtEl>
                                      </p:cBhvr>
                                    </p:animEffect>
                                  </p:childTnLst>
                                </p:cTn>
                              </p:par>
                              <p:par>
                                <p:cTn id="38" presetID="9" presetClass="entr" presetSubtype="0" fill="hold" nodeType="with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dissolve">
                                      <p:cBhvr>
                                        <p:cTn id="40" dur="500"/>
                                        <p:tgtEl>
                                          <p:spTgt spid="3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dissolve">
                                      <p:cBhvr>
                                        <p:cTn id="4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pPr>
            <a:r>
              <a:rPr lang="en-US" sz="3200" dirty="0"/>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104</a:t>
            </a:fld>
            <a:endParaRPr lang="en-US" dirty="0"/>
          </a:p>
        </p:txBody>
      </p:sp>
      <p:pic>
        <p:nvPicPr>
          <p:cNvPr id="6" name="Picture 5">
            <a:extLst>
              <a:ext uri="{FF2B5EF4-FFF2-40B4-BE49-F238E27FC236}">
                <a16:creationId xmlns:a16="http://schemas.microsoft.com/office/drawing/2014/main" id="{B5217D21-27CC-7A47-BB4E-CFF70DA5C97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23820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825500" y="1489243"/>
            <a:ext cx="10515600" cy="987257"/>
          </a:xfrm>
        </p:spPr>
        <p:txBody>
          <a:bodyPr>
            <a:normAutofit/>
          </a:bodyPr>
          <a:lstStyle/>
          <a:p>
            <a:pPr>
              <a:spcBef>
                <a:spcPts val="600"/>
              </a:spcBef>
            </a:pPr>
            <a:r>
              <a:rPr lang="en-US" dirty="0"/>
              <a:t>TCP, UDP: principal transport protocols for 40 years</a:t>
            </a:r>
            <a:endParaRPr lang="en-US" sz="2600" dirty="0"/>
          </a:p>
          <a:p>
            <a:pPr>
              <a:spcBef>
                <a:spcPts val="600"/>
              </a:spcBef>
            </a:pPr>
            <a:r>
              <a:rPr lang="en-US" dirty="0"/>
              <a:t>different “flavors” of TCP developed, for specific scenarios:</a:t>
            </a:r>
            <a:endParaRPr lang="en-US" sz="2600" dirty="0"/>
          </a:p>
          <a:p>
            <a:pPr marL="463550" lvl="1"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b="0" dirty="0"/>
              <a:t>Evolving transport-layer functionality</a:t>
            </a:r>
            <a:endParaRPr lang="en-US" sz="4400" b="0" dirty="0"/>
          </a:p>
        </p:txBody>
      </p:sp>
      <p:sp>
        <p:nvSpPr>
          <p:cNvPr id="5" name="Content Placeholder 3">
            <a:extLst>
              <a:ext uri="{FF2B5EF4-FFF2-40B4-BE49-F238E27FC236}">
                <a16:creationId xmlns:a16="http://schemas.microsoft.com/office/drawing/2014/main" id="{45FE7A73-4472-5C4F-8062-0327803AB9C7}"/>
              </a:ext>
            </a:extLst>
          </p:cNvPr>
          <p:cNvSpPr txBox="1">
            <a:spLocks/>
          </p:cNvSpPr>
          <p:nvPr/>
        </p:nvSpPr>
        <p:spPr>
          <a:xfrm>
            <a:off x="787400" y="4953000"/>
            <a:ext cx="10515600" cy="14859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moving transport–layer functions to application layer, on top of UDP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HTTP/3: QUIC</a:t>
            </a:r>
          </a:p>
        </p:txBody>
      </p:sp>
      <p:graphicFrame>
        <p:nvGraphicFramePr>
          <p:cNvPr id="10" name="Table 9">
            <a:extLst>
              <a:ext uri="{FF2B5EF4-FFF2-40B4-BE49-F238E27FC236}">
                <a16:creationId xmlns:a16="http://schemas.microsoft.com/office/drawing/2014/main" id="{FDDAA714-AEA1-4F44-A514-E68A84833FFD}"/>
              </a:ext>
            </a:extLst>
          </p:cNvPr>
          <p:cNvGraphicFramePr>
            <a:graphicFrameLocks noGrp="1"/>
          </p:cNvGraphicFramePr>
          <p:nvPr/>
        </p:nvGraphicFramePr>
        <p:xfrm>
          <a:off x="2124074" y="2591594"/>
          <a:ext cx="7921626" cy="2438400"/>
        </p:xfrm>
        <a:graphic>
          <a:graphicData uri="http://schemas.openxmlformats.org/drawingml/2006/table">
            <a:tbl>
              <a:tblPr firstRow="1" firstCol="1" bandRow="1"/>
              <a:tblGrid>
                <a:gridCol w="3451226">
                  <a:extLst>
                    <a:ext uri="{9D8B030D-6E8A-4147-A177-3AD203B41FA5}">
                      <a16:colId xmlns:a16="http://schemas.microsoft.com/office/drawing/2014/main" val="934503476"/>
                    </a:ext>
                  </a:extLst>
                </a:gridCol>
                <a:gridCol w="4470400">
                  <a:extLst>
                    <a:ext uri="{9D8B030D-6E8A-4147-A177-3AD203B41FA5}">
                      <a16:colId xmlns:a16="http://schemas.microsoft.com/office/drawing/2014/main" val="597467060"/>
                    </a:ext>
                  </a:extLst>
                </a:gridCol>
              </a:tblGrid>
              <a:tr h="0">
                <a:tc>
                  <a:txBody>
                    <a:bodyPr/>
                    <a:lstStyle/>
                    <a:p>
                      <a:pPr marL="0" marR="0">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Scenario</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750764183"/>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 fat pipes (large data transfers)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Many packets “in flight”; loss shuts down pipeline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49484"/>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Wireless networks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Loss due to noisy wireless links, mobility; TCP treat this as congestion loss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712956"/>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Long-delay links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Extremely long RTTs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242864"/>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Data center networks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Latency sensitive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012720"/>
                  </a:ext>
                </a:extLst>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Background traffic flows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Low priority, “background” TCP flows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502626"/>
                  </a:ext>
                </a:extLst>
              </a:tr>
            </a:tbl>
          </a:graphicData>
        </a:graphic>
      </p:graphicFrame>
      <p:sp>
        <p:nvSpPr>
          <p:cNvPr id="6" name="Slide Number Placeholder 2">
            <a:extLst>
              <a:ext uri="{FF2B5EF4-FFF2-40B4-BE49-F238E27FC236}">
                <a16:creationId xmlns:a16="http://schemas.microsoft.com/office/drawing/2014/main" id="{82B6E534-05AF-3F4E-8ECD-9B33089B5A3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11356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838200" y="1540043"/>
            <a:ext cx="10515600" cy="1419057"/>
          </a:xfrm>
        </p:spPr>
        <p:txBody>
          <a:bodyPr>
            <a:normAutofit/>
          </a:bodyPr>
          <a:lstStyle/>
          <a:p>
            <a:r>
              <a:rPr lang="en-US" dirty="0"/>
              <a:t>application-layer protocol, on top of UDP</a:t>
            </a:r>
          </a:p>
          <a:p>
            <a:pPr lvl="1"/>
            <a:r>
              <a:rPr lang="en-US" sz="2600" dirty="0"/>
              <a:t>increase performance of HTTP</a:t>
            </a:r>
          </a:p>
          <a:p>
            <a:pPr lvl="1"/>
            <a:r>
              <a:rPr lang="en-US" sz="2600" dirty="0"/>
              <a:t>deployed on many Google servers, apps (Chrome, mobile YouTube app) </a:t>
            </a:r>
          </a:p>
          <a:p>
            <a:pPr marL="130175"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Quick UDP Internet Connections</a:t>
            </a:r>
            <a:endParaRPr lang="en-US" sz="4400" b="0" dirty="0"/>
          </a:p>
        </p:txBody>
      </p:sp>
      <p:grpSp>
        <p:nvGrpSpPr>
          <p:cNvPr id="32" name="Group 31">
            <a:extLst>
              <a:ext uri="{FF2B5EF4-FFF2-40B4-BE49-F238E27FC236}">
                <a16:creationId xmlns:a16="http://schemas.microsoft.com/office/drawing/2014/main" id="{82974A2A-C05C-BE4B-A84F-F72D6260BF90}"/>
              </a:ext>
            </a:extLst>
          </p:cNvPr>
          <p:cNvGrpSpPr/>
          <p:nvPr/>
        </p:nvGrpSpPr>
        <p:grpSpPr>
          <a:xfrm>
            <a:off x="2484036" y="3362958"/>
            <a:ext cx="6857901" cy="2748783"/>
            <a:chOff x="2217336" y="1877058"/>
            <a:chExt cx="6857901" cy="2748783"/>
          </a:xfrm>
        </p:grpSpPr>
        <p:sp>
          <p:nvSpPr>
            <p:cNvPr id="6" name="Rectangle 5">
              <a:extLst>
                <a:ext uri="{FF2B5EF4-FFF2-40B4-BE49-F238E27FC236}">
                  <a16:creationId xmlns:a16="http://schemas.microsoft.com/office/drawing/2014/main" id="{0CB91BD2-7430-FF40-862B-D62E51C13B78}"/>
                </a:ext>
              </a:extLst>
            </p:cNvPr>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DC3333F-D7CB-6047-9756-0368D1C36C82}"/>
                </a:ext>
              </a:extLst>
            </p:cNvPr>
            <p:cNvSpPr txBox="1"/>
            <p:nvPr/>
          </p:nvSpPr>
          <p:spPr>
            <a:xfrm>
              <a:off x="4518545" y="366876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8" name="Rectangle 7">
              <a:extLst>
                <a:ext uri="{FF2B5EF4-FFF2-40B4-BE49-F238E27FC236}">
                  <a16:creationId xmlns:a16="http://schemas.microsoft.com/office/drawing/2014/main" id="{E6F710B7-CEAE-3748-A70E-8CA66C64F502}"/>
                </a:ext>
              </a:extLst>
            </p:cNvPr>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D2BE3861-D7DF-2F47-83DF-E982BA8E06C3}"/>
                </a:ext>
              </a:extLst>
            </p:cNvPr>
            <p:cNvSpPr txBox="1"/>
            <p:nvPr/>
          </p:nvSpPr>
          <p:spPr>
            <a:xfrm>
              <a:off x="4434744" y="310044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p>
          </p:txBody>
        </p:sp>
        <p:sp>
          <p:nvSpPr>
            <p:cNvPr id="10" name="Rectangle 9">
              <a:extLst>
                <a:ext uri="{FF2B5EF4-FFF2-40B4-BE49-F238E27FC236}">
                  <a16:creationId xmlns:a16="http://schemas.microsoft.com/office/drawing/2014/main" id="{CA7A8357-DCFE-9B48-83E4-CE95B4014FAD}"/>
                </a:ext>
              </a:extLst>
            </p:cNvPr>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B97A3820-7A9E-0540-A30D-999E193AA083}"/>
                </a:ext>
              </a:extLst>
            </p:cNvPr>
            <p:cNvSpPr txBox="1"/>
            <p:nvPr/>
          </p:nvSpPr>
          <p:spPr>
            <a:xfrm>
              <a:off x="4435593" y="251865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TLS</a:t>
              </a:r>
            </a:p>
          </p:txBody>
        </p:sp>
        <p:grpSp>
          <p:nvGrpSpPr>
            <p:cNvPr id="12" name="Group 11">
              <a:extLst>
                <a:ext uri="{FF2B5EF4-FFF2-40B4-BE49-F238E27FC236}">
                  <a16:creationId xmlns:a16="http://schemas.microsoft.com/office/drawing/2014/main" id="{D739B097-1736-A841-A9F9-F4C6C666351C}"/>
                </a:ext>
              </a:extLst>
            </p:cNvPr>
            <p:cNvGrpSpPr/>
            <p:nvPr/>
          </p:nvGrpSpPr>
          <p:grpSpPr>
            <a:xfrm>
              <a:off x="3743058" y="1887725"/>
              <a:ext cx="1905057" cy="455283"/>
              <a:chOff x="975444" y="4703759"/>
              <a:chExt cx="2128813" cy="498521"/>
            </a:xfrm>
          </p:grpSpPr>
          <p:sp>
            <p:nvSpPr>
              <p:cNvPr id="13" name="Rectangle 12">
                <a:extLst>
                  <a:ext uri="{FF2B5EF4-FFF2-40B4-BE49-F238E27FC236}">
                    <a16:creationId xmlns:a16="http://schemas.microsoft.com/office/drawing/2014/main" id="{8F480D08-6139-BE4C-8708-6738598DE58D}"/>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162BE277-7E2A-FE46-B0AF-38F4EEC0195F}"/>
                  </a:ext>
                </a:extLst>
              </p:cNvPr>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a:t>
                </a:r>
              </a:p>
            </p:txBody>
          </p:sp>
        </p:grpSp>
        <p:sp>
          <p:nvSpPr>
            <p:cNvPr id="15" name="Rectangle 14">
              <a:extLst>
                <a:ext uri="{FF2B5EF4-FFF2-40B4-BE49-F238E27FC236}">
                  <a16:creationId xmlns:a16="http://schemas.microsoft.com/office/drawing/2014/main" id="{2D1151AF-C5B3-A045-AEE1-3269AA4A552C}"/>
                </a:ext>
              </a:extLst>
            </p:cNvPr>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73345EA0-B0B7-F44C-8F38-D5AFE6085FC8}"/>
                </a:ext>
              </a:extLst>
            </p:cNvPr>
            <p:cNvSpPr txBox="1"/>
            <p:nvPr/>
          </p:nvSpPr>
          <p:spPr>
            <a:xfrm>
              <a:off x="7005326" y="367123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17" name="Rectangle 16">
              <a:extLst>
                <a:ext uri="{FF2B5EF4-FFF2-40B4-BE49-F238E27FC236}">
                  <a16:creationId xmlns:a16="http://schemas.microsoft.com/office/drawing/2014/main" id="{9E61329C-3A7C-604A-9A8E-01F3C99E2079}"/>
                </a:ext>
              </a:extLst>
            </p:cNvPr>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468920E0-FF76-6644-B051-4E77A3191FF8}"/>
                </a:ext>
              </a:extLst>
            </p:cNvPr>
            <p:cNvSpPr txBox="1"/>
            <p:nvPr/>
          </p:nvSpPr>
          <p:spPr>
            <a:xfrm>
              <a:off x="6908533" y="313214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UDP</a:t>
              </a:r>
            </a:p>
          </p:txBody>
        </p:sp>
        <p:sp>
          <p:nvSpPr>
            <p:cNvPr id="19" name="Rectangle 18">
              <a:extLst>
                <a:ext uri="{FF2B5EF4-FFF2-40B4-BE49-F238E27FC236}">
                  <a16:creationId xmlns:a16="http://schemas.microsoft.com/office/drawing/2014/main" id="{35D51034-DDE5-974C-82AE-142E75CC3E19}"/>
                </a:ext>
              </a:extLst>
            </p:cNvPr>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A167D951-0F22-A44F-8F1F-8321B2215BAD}"/>
                </a:ext>
              </a:extLst>
            </p:cNvPr>
            <p:cNvSpPr txBox="1"/>
            <p:nvPr/>
          </p:nvSpPr>
          <p:spPr>
            <a:xfrm>
              <a:off x="6790903" y="245513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p:txBody>
        </p:sp>
        <p:sp>
          <p:nvSpPr>
            <p:cNvPr id="21" name="Rectangle 20">
              <a:extLst>
                <a:ext uri="{FF2B5EF4-FFF2-40B4-BE49-F238E27FC236}">
                  <a16:creationId xmlns:a16="http://schemas.microsoft.com/office/drawing/2014/main" id="{0C963114-2E56-3B45-9DC9-15BC9AF2AD0E}"/>
                </a:ext>
              </a:extLst>
            </p:cNvPr>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777A77CA-7D7A-C746-8993-B09B1D569932}"/>
                </a:ext>
              </a:extLst>
            </p:cNvPr>
            <p:cNvSpPr txBox="1"/>
            <p:nvPr/>
          </p:nvSpPr>
          <p:spPr>
            <a:xfrm>
              <a:off x="6351472" y="187705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(slimmed)</a:t>
              </a:r>
            </a:p>
          </p:txBody>
        </p:sp>
        <p:cxnSp>
          <p:nvCxnSpPr>
            <p:cNvPr id="23" name="Straight Connector 22">
              <a:extLst>
                <a:ext uri="{FF2B5EF4-FFF2-40B4-BE49-F238E27FC236}">
                  <a16:creationId xmlns:a16="http://schemas.microsoft.com/office/drawing/2014/main" id="{CB33742C-9EB1-AA42-AA29-FE8D1AAAC5E7}"/>
                </a:ext>
              </a:extLst>
            </p:cNvPr>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24" name="Straight Connector 23">
              <a:extLst>
                <a:ext uri="{FF2B5EF4-FFF2-40B4-BE49-F238E27FC236}">
                  <a16:creationId xmlns:a16="http://schemas.microsoft.com/office/drawing/2014/main" id="{E357E849-F864-8D4E-A565-17A2DCC74B86}"/>
                </a:ext>
              </a:extLst>
            </p:cNvPr>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25" name="TextBox 24">
              <a:extLst>
                <a:ext uri="{FF2B5EF4-FFF2-40B4-BE49-F238E27FC236}">
                  <a16:creationId xmlns:a16="http://schemas.microsoft.com/office/drawing/2014/main" id="{3D37B3DB-1C25-9644-805A-16F0B5732706}"/>
                </a:ext>
              </a:extLst>
            </p:cNvPr>
            <p:cNvSpPr txBox="1"/>
            <p:nvPr/>
          </p:nvSpPr>
          <p:spPr>
            <a:xfrm>
              <a:off x="2349067" y="367123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Network</a:t>
              </a:r>
            </a:p>
          </p:txBody>
        </p:sp>
        <p:sp>
          <p:nvSpPr>
            <p:cNvPr id="26" name="TextBox 25">
              <a:extLst>
                <a:ext uri="{FF2B5EF4-FFF2-40B4-BE49-F238E27FC236}">
                  <a16:creationId xmlns:a16="http://schemas.microsoft.com/office/drawing/2014/main" id="{56FEFD46-159C-5848-865A-A466E6DF5BEF}"/>
                </a:ext>
              </a:extLst>
            </p:cNvPr>
            <p:cNvSpPr txBox="1"/>
            <p:nvPr/>
          </p:nvSpPr>
          <p:spPr>
            <a:xfrm>
              <a:off x="2355238" y="307726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Transport</a:t>
              </a:r>
            </a:p>
          </p:txBody>
        </p:sp>
        <p:sp>
          <p:nvSpPr>
            <p:cNvPr id="27" name="TextBox 26">
              <a:extLst>
                <a:ext uri="{FF2B5EF4-FFF2-40B4-BE49-F238E27FC236}">
                  <a16:creationId xmlns:a16="http://schemas.microsoft.com/office/drawing/2014/main" id="{2A05840F-E8F9-1248-A8B0-64F7DE49604B}"/>
                </a:ext>
              </a:extLst>
            </p:cNvPr>
            <p:cNvSpPr txBox="1"/>
            <p:nvPr/>
          </p:nvSpPr>
          <p:spPr>
            <a:xfrm>
              <a:off x="2217336" y="220482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28" name="TextBox 27">
              <a:extLst>
                <a:ext uri="{FF2B5EF4-FFF2-40B4-BE49-F238E27FC236}">
                  <a16:creationId xmlns:a16="http://schemas.microsoft.com/office/drawing/2014/main" id="{16D08199-2156-5E47-8400-89F2FF7E05B6}"/>
                </a:ext>
              </a:extLst>
            </p:cNvPr>
            <p:cNvSpPr txBox="1"/>
            <p:nvPr/>
          </p:nvSpPr>
          <p:spPr>
            <a:xfrm>
              <a:off x="3887697" y="425650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p>
          </p:txBody>
        </p:sp>
        <p:sp>
          <p:nvSpPr>
            <p:cNvPr id="29" name="Right Brace 28">
              <a:extLst>
                <a:ext uri="{FF2B5EF4-FFF2-40B4-BE49-F238E27FC236}">
                  <a16:creationId xmlns:a16="http://schemas.microsoft.com/office/drawing/2014/main" id="{A2D8FD90-2BF4-CC45-9AB0-51A5BE04C10B}"/>
                </a:ext>
              </a:extLst>
            </p:cNvPr>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62CBF145-CA1B-E44D-9B14-4357D6C18D99}"/>
                </a:ext>
              </a:extLst>
            </p:cNvPr>
            <p:cNvSpPr txBox="1"/>
            <p:nvPr/>
          </p:nvSpPr>
          <p:spPr>
            <a:xfrm>
              <a:off x="8175178" y="222088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HTTP/3</a:t>
              </a:r>
            </a:p>
          </p:txBody>
        </p:sp>
        <p:sp>
          <p:nvSpPr>
            <p:cNvPr id="31" name="TextBox 30">
              <a:extLst>
                <a:ext uri="{FF2B5EF4-FFF2-40B4-BE49-F238E27FC236}">
                  <a16:creationId xmlns:a16="http://schemas.microsoft.com/office/drawing/2014/main" id="{CB088D5D-930F-554A-8373-AC6F0FD83F5E}"/>
                </a:ext>
              </a:extLst>
            </p:cNvPr>
            <p:cNvSpPr txBox="1"/>
            <p:nvPr/>
          </p:nvSpPr>
          <p:spPr>
            <a:xfrm>
              <a:off x="6183312" y="4220148"/>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QUIC over UDP</a:t>
              </a:r>
            </a:p>
          </p:txBody>
        </p:sp>
      </p:grpSp>
      <p:sp>
        <p:nvSpPr>
          <p:cNvPr id="33" name="Rectangle 32">
            <a:extLst>
              <a:ext uri="{FF2B5EF4-FFF2-40B4-BE49-F238E27FC236}">
                <a16:creationId xmlns:a16="http://schemas.microsoft.com/office/drawing/2014/main" id="{F0C2C813-D5E8-1E4C-8CB3-7D545EA865A4}"/>
              </a:ext>
            </a:extLst>
          </p:cNvPr>
          <p:cNvSpPr/>
          <p:nvPr/>
        </p:nvSpPr>
        <p:spPr>
          <a:xfrm>
            <a:off x="6134100" y="3060700"/>
            <a:ext cx="494030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Slide Number Placeholder 2">
            <a:extLst>
              <a:ext uri="{FF2B5EF4-FFF2-40B4-BE49-F238E27FC236}">
                <a16:creationId xmlns:a16="http://schemas.microsoft.com/office/drawing/2014/main" id="{FD449AB4-BB35-4340-ACBD-E3F11043366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3847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Quick UDP Internet Connections</a:t>
            </a:r>
            <a:endParaRPr lang="en-US" sz="4400" b="0" dirty="0"/>
          </a:p>
        </p:txBody>
      </p:sp>
      <p:sp>
        <p:nvSpPr>
          <p:cNvPr id="5" name="Content Placeholder 3">
            <a:extLst>
              <a:ext uri="{FF2B5EF4-FFF2-40B4-BE49-F238E27FC236}">
                <a16:creationId xmlns:a16="http://schemas.microsoft.com/office/drawing/2014/main" id="{2E9214B3-CD75-BA4B-9D47-70445519F4F9}"/>
              </a:ext>
            </a:extLst>
          </p:cNvPr>
          <p:cNvSpPr txBox="1">
            <a:spLocks/>
          </p:cNvSpPr>
          <p:nvPr/>
        </p:nvSpPr>
        <p:spPr>
          <a:xfrm>
            <a:off x="723900" y="1498601"/>
            <a:ext cx="10515600" cy="10286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adopts approaches we’ve studied in this chapter for connection establishment, error control, congestion control</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Content Placeholder 6">
            <a:extLst>
              <a:ext uri="{FF2B5EF4-FFF2-40B4-BE49-F238E27FC236}">
                <a16:creationId xmlns:a16="http://schemas.microsoft.com/office/drawing/2014/main" id="{3777E4FE-DA5A-4E48-B610-6339C350A768}"/>
              </a:ext>
            </a:extLst>
          </p:cNvPr>
          <p:cNvSpPr>
            <a:spLocks noGrp="1"/>
          </p:cNvSpPr>
          <p:nvPr>
            <p:ph idx="1"/>
          </p:nvPr>
        </p:nvSpPr>
        <p:spPr>
          <a:xfrm>
            <a:off x="806805" y="4750865"/>
            <a:ext cx="10651413" cy="1675335"/>
          </a:xfrm>
        </p:spPr>
        <p:txBody>
          <a:bodyPr>
            <a:normAutofit/>
          </a:bodyPr>
          <a:lstStyle/>
          <a:p>
            <a:r>
              <a:rPr lang="en-US" dirty="0"/>
              <a:t> multiple application-level “streams” multiplexed over single QUIC connection</a:t>
            </a:r>
          </a:p>
          <a:p>
            <a:pPr lvl="1"/>
            <a:r>
              <a:rPr lang="en-US" dirty="0"/>
              <a:t>separate reliable data transfer, security</a:t>
            </a:r>
          </a:p>
          <a:p>
            <a:pPr lvl="1"/>
            <a:r>
              <a:rPr lang="en-US" dirty="0"/>
              <a:t>common congestion control</a:t>
            </a:r>
          </a:p>
          <a:p>
            <a:endParaRPr lang="en-US" dirty="0"/>
          </a:p>
        </p:txBody>
      </p:sp>
      <p:sp>
        <p:nvSpPr>
          <p:cNvPr id="8" name="Content Placeholder 3">
            <a:extLst>
              <a:ext uri="{FF2B5EF4-FFF2-40B4-BE49-F238E27FC236}">
                <a16:creationId xmlns:a16="http://schemas.microsoft.com/office/drawing/2014/main" id="{10DF9673-8E09-094A-B15C-D9EA31F6C15C}"/>
              </a:ext>
            </a:extLst>
          </p:cNvPr>
          <p:cNvSpPr txBox="1">
            <a:spLocks/>
          </p:cNvSpPr>
          <p:nvPr/>
        </p:nvSpPr>
        <p:spPr>
          <a:xfrm>
            <a:off x="673100" y="2565401"/>
            <a:ext cx="10515600" cy="20954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error and congestion control: </a:t>
            </a:r>
            <a:r>
              <a:rPr kumimoji="0" lang="en-US" sz="2600" b="0" i="0" u="none" strike="noStrike" kern="1200" cap="none" spc="0" normalizeH="0" baseline="0" noProof="0" dirty="0">
                <a:ln>
                  <a:noFill/>
                </a:ln>
                <a:solidFill>
                  <a:prstClr val="black"/>
                </a:solidFill>
                <a:effectLst/>
                <a:uLnTx/>
                <a:uFillTx/>
                <a:latin typeface="Calibri"/>
                <a:ea typeface="+mn-ea"/>
                <a:cs typeface="+mn-cs"/>
              </a:rPr>
              <a:t>“Readers familiar with TCP’s loss detection and congestion control will find algorithms here that parallel well-known TCP ones.” </a:t>
            </a:r>
            <a:r>
              <a:rPr kumimoji="0" lang="en-US" sz="1800" b="0" i="0" u="none" strike="noStrike" kern="1200" cap="none" spc="0" normalizeH="0" baseline="0" noProof="0" dirty="0">
                <a:ln>
                  <a:noFill/>
                </a:ln>
                <a:solidFill>
                  <a:prstClr val="black"/>
                </a:solidFill>
                <a:effectLst/>
                <a:uLnTx/>
                <a:uFillTx/>
                <a:latin typeface="Calibri"/>
                <a:ea typeface="+mn-ea"/>
                <a:cs typeface="+mn-cs"/>
              </a:rPr>
              <a:t>[from QUIC specification]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600" b="1" i="0" u="none" strike="noStrike" kern="1200" cap="none" spc="0" normalizeH="0" baseline="0" noProof="0" dirty="0">
                <a:ln>
                  <a:noFill/>
                </a:ln>
                <a:solidFill>
                  <a:srgbClr val="0000A3"/>
                </a:solidFill>
                <a:effectLst/>
                <a:uLnTx/>
                <a:uFillTx/>
                <a:latin typeface="Calibri"/>
                <a:ea typeface="+mn-ea"/>
                <a:cs typeface="+mn-cs"/>
              </a:rPr>
              <a:t>connection establishment: </a:t>
            </a:r>
            <a:r>
              <a:rPr kumimoji="0" lang="en-US" sz="2600" b="0" i="0" u="none" strike="noStrike" kern="1200" cap="none" spc="0" normalizeH="0" baseline="0" noProof="0" dirty="0">
                <a:ln>
                  <a:noFill/>
                </a:ln>
                <a:solidFill>
                  <a:prstClr val="black"/>
                </a:solidFill>
                <a:effectLst/>
                <a:uLnTx/>
                <a:uFillTx/>
                <a:latin typeface="Calibri"/>
                <a:ea typeface="+mn-ea"/>
                <a:cs typeface="+mn-cs"/>
              </a:rPr>
              <a:t>reliability, congestion control, authentication, encryption, state established in one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2">
            <a:extLst>
              <a:ext uri="{FF2B5EF4-FFF2-40B4-BE49-F238E27FC236}">
                <a16:creationId xmlns:a16="http://schemas.microsoft.com/office/drawing/2014/main" id="{4E07038B-ED19-5842-A33E-2BCFB11646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107</a:t>
            </a:fld>
            <a:endParaRPr lang="en-US" dirty="0"/>
          </a:p>
        </p:txBody>
      </p:sp>
    </p:spTree>
    <p:extLst>
      <p:ext uri="{BB962C8B-B14F-4D97-AF65-F5344CB8AC3E}">
        <p14:creationId xmlns:p14="http://schemas.microsoft.com/office/powerpoint/2010/main" val="31106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dissolve">
                                      <p:cBhvr>
                                        <p:cTn id="20" dur="500"/>
                                        <p:tgtEl>
                                          <p:spTgt spid="7">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bldLvl="2"/>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sz="4800" dirty="0"/>
              <a:t>QUIC: Connection establishment</a:t>
            </a:r>
            <a:endParaRPr lang="en-US" sz="4400" b="0" dirty="0"/>
          </a:p>
        </p:txBody>
      </p:sp>
      <p:sp>
        <p:nvSpPr>
          <p:cNvPr id="5" name="Line 25">
            <a:extLst>
              <a:ext uri="{FF2B5EF4-FFF2-40B4-BE49-F238E27FC236}">
                <a16:creationId xmlns:a16="http://schemas.microsoft.com/office/drawing/2014/main" id="{9C4BED4D-BA37-BE46-96DD-07DADA1A1BED}"/>
              </a:ext>
            </a:extLst>
          </p:cNvPr>
          <p:cNvSpPr>
            <a:spLocks noChangeShapeType="1"/>
          </p:cNvSpPr>
          <p:nvPr/>
        </p:nvSpPr>
        <p:spPr bwMode="auto">
          <a:xfrm>
            <a:off x="3068451" y="2380850"/>
            <a:ext cx="11746" cy="1766326"/>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6" name="Line 39">
            <a:extLst>
              <a:ext uri="{FF2B5EF4-FFF2-40B4-BE49-F238E27FC236}">
                <a16:creationId xmlns:a16="http://schemas.microsoft.com/office/drawing/2014/main" id="{88C45933-40B9-E64A-85D5-07042017B5E6}"/>
              </a:ext>
            </a:extLst>
          </p:cNvPr>
          <p:cNvSpPr>
            <a:spLocks noChangeShapeType="1"/>
          </p:cNvSpPr>
          <p:nvPr/>
        </p:nvSpPr>
        <p:spPr bwMode="auto">
          <a:xfrm flipH="1">
            <a:off x="4567707" y="2453875"/>
            <a:ext cx="29506" cy="1738377"/>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Line 104">
            <a:extLst>
              <a:ext uri="{FF2B5EF4-FFF2-40B4-BE49-F238E27FC236}">
                <a16:creationId xmlns:a16="http://schemas.microsoft.com/office/drawing/2014/main" id="{DEA43D0F-FE4E-6444-803A-4AC3D317AF1D}"/>
              </a:ext>
            </a:extLst>
          </p:cNvPr>
          <p:cNvSpPr>
            <a:spLocks noChangeShapeType="1"/>
          </p:cNvSpPr>
          <p:nvPr/>
        </p:nvSpPr>
        <p:spPr bwMode="auto">
          <a:xfrm>
            <a:off x="3112900" y="2485625"/>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110">
            <a:extLst>
              <a:ext uri="{FF2B5EF4-FFF2-40B4-BE49-F238E27FC236}">
                <a16:creationId xmlns:a16="http://schemas.microsoft.com/office/drawing/2014/main" id="{20BA3ED4-36CC-9544-98A9-EA509F55B659}"/>
              </a:ext>
            </a:extLst>
          </p:cNvPr>
          <p:cNvSpPr txBox="1">
            <a:spLocks noChangeArrowheads="1"/>
          </p:cNvSpPr>
          <p:nvPr/>
        </p:nvSpPr>
        <p:spPr bwMode="auto">
          <a:xfrm>
            <a:off x="1411272" y="2446164"/>
            <a:ext cx="166744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TCP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ahoma" charset="0"/>
                <a:ea typeface="ＭＳ Ｐゴシック" charset="0"/>
                <a:cs typeface="+mn-cs"/>
              </a:rPr>
              <a:t>(transport layer)</a:t>
            </a:r>
          </a:p>
        </p:txBody>
      </p:sp>
      <p:grpSp>
        <p:nvGrpSpPr>
          <p:cNvPr id="45" name="Group 116">
            <a:extLst>
              <a:ext uri="{FF2B5EF4-FFF2-40B4-BE49-F238E27FC236}">
                <a16:creationId xmlns:a16="http://schemas.microsoft.com/office/drawing/2014/main" id="{05B15A5D-4328-A441-B3FC-F81F57D4EEB2}"/>
              </a:ext>
            </a:extLst>
          </p:cNvPr>
          <p:cNvGrpSpPr>
            <a:grpSpLocks/>
          </p:cNvGrpSpPr>
          <p:nvPr/>
        </p:nvGrpSpPr>
        <p:grpSpPr bwMode="auto">
          <a:xfrm>
            <a:off x="2596963" y="1844275"/>
            <a:ext cx="620713" cy="487363"/>
            <a:chOff x="-44" y="1473"/>
            <a:chExt cx="981" cy="1105"/>
          </a:xfrm>
        </p:grpSpPr>
        <p:pic>
          <p:nvPicPr>
            <p:cNvPr id="79" name="Picture 117" descr="desktop_computer_stylized_medium">
              <a:extLst>
                <a:ext uri="{FF2B5EF4-FFF2-40B4-BE49-F238E27FC236}">
                  <a16:creationId xmlns:a16="http://schemas.microsoft.com/office/drawing/2014/main" id="{4F29F569-59F0-9C46-911D-DD62143FA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18">
              <a:extLst>
                <a:ext uri="{FF2B5EF4-FFF2-40B4-BE49-F238E27FC236}">
                  <a16:creationId xmlns:a16="http://schemas.microsoft.com/office/drawing/2014/main" id="{DF44085E-A434-B74D-9FFC-405767956F4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6" name="Group 119">
            <a:extLst>
              <a:ext uri="{FF2B5EF4-FFF2-40B4-BE49-F238E27FC236}">
                <a16:creationId xmlns:a16="http://schemas.microsoft.com/office/drawing/2014/main" id="{A7B90A8A-D028-4B44-A36B-2A3A02C52290}"/>
              </a:ext>
            </a:extLst>
          </p:cNvPr>
          <p:cNvGrpSpPr>
            <a:grpSpLocks/>
          </p:cNvGrpSpPr>
          <p:nvPr/>
        </p:nvGrpSpPr>
        <p:grpSpPr bwMode="auto">
          <a:xfrm>
            <a:off x="4405125" y="1825225"/>
            <a:ext cx="336550" cy="512763"/>
            <a:chOff x="4140" y="429"/>
            <a:chExt cx="1425" cy="2396"/>
          </a:xfrm>
        </p:grpSpPr>
        <p:sp>
          <p:nvSpPr>
            <p:cNvPr id="47" name="Freeform 120">
              <a:extLst>
                <a:ext uri="{FF2B5EF4-FFF2-40B4-BE49-F238E27FC236}">
                  <a16:creationId xmlns:a16="http://schemas.microsoft.com/office/drawing/2014/main" id="{08B25BDC-C11B-7445-9ACE-530694381C9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Rectangle 121">
              <a:extLst>
                <a:ext uri="{FF2B5EF4-FFF2-40B4-BE49-F238E27FC236}">
                  <a16:creationId xmlns:a16="http://schemas.microsoft.com/office/drawing/2014/main" id="{B20D776D-D65C-E547-99EE-D97FD457320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9" name="Freeform 122">
              <a:extLst>
                <a:ext uri="{FF2B5EF4-FFF2-40B4-BE49-F238E27FC236}">
                  <a16:creationId xmlns:a16="http://schemas.microsoft.com/office/drawing/2014/main" id="{2EF7936B-B98E-C14D-9E56-4F80B95855C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Freeform 123">
              <a:extLst>
                <a:ext uri="{FF2B5EF4-FFF2-40B4-BE49-F238E27FC236}">
                  <a16:creationId xmlns:a16="http://schemas.microsoft.com/office/drawing/2014/main" id="{C22063C8-98A9-4343-AEF8-2EFD61950B6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Rectangle 124">
              <a:extLst>
                <a:ext uri="{FF2B5EF4-FFF2-40B4-BE49-F238E27FC236}">
                  <a16:creationId xmlns:a16="http://schemas.microsoft.com/office/drawing/2014/main" id="{C86D734F-6A3D-5740-AD55-1591F613841E}"/>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2" name="Group 125">
              <a:extLst>
                <a:ext uri="{FF2B5EF4-FFF2-40B4-BE49-F238E27FC236}">
                  <a16:creationId xmlns:a16="http://schemas.microsoft.com/office/drawing/2014/main" id="{7DC279C6-96EE-8646-BB6A-A80EB220F3AA}"/>
                </a:ext>
              </a:extLst>
            </p:cNvPr>
            <p:cNvGrpSpPr>
              <a:grpSpLocks/>
            </p:cNvGrpSpPr>
            <p:nvPr/>
          </p:nvGrpSpPr>
          <p:grpSpPr bwMode="auto">
            <a:xfrm>
              <a:off x="4749" y="668"/>
              <a:ext cx="581" cy="145"/>
              <a:chOff x="614" y="2568"/>
              <a:chExt cx="725" cy="139"/>
            </a:xfrm>
          </p:grpSpPr>
          <p:sp>
            <p:nvSpPr>
              <p:cNvPr id="77" name="AutoShape 126">
                <a:extLst>
                  <a:ext uri="{FF2B5EF4-FFF2-40B4-BE49-F238E27FC236}">
                    <a16:creationId xmlns:a16="http://schemas.microsoft.com/office/drawing/2014/main" id="{0B36DDBF-CF03-9041-B023-1348757494C3}"/>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8" name="AutoShape 127">
                <a:extLst>
                  <a:ext uri="{FF2B5EF4-FFF2-40B4-BE49-F238E27FC236}">
                    <a16:creationId xmlns:a16="http://schemas.microsoft.com/office/drawing/2014/main" id="{7A59F2CB-A29D-CA45-B239-ABC8A50C4D0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3" name="Rectangle 128">
              <a:extLst>
                <a:ext uri="{FF2B5EF4-FFF2-40B4-BE49-F238E27FC236}">
                  <a16:creationId xmlns:a16="http://schemas.microsoft.com/office/drawing/2014/main" id="{812143BC-E04E-3643-88D3-F518F08FDF0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4" name="Group 129">
              <a:extLst>
                <a:ext uri="{FF2B5EF4-FFF2-40B4-BE49-F238E27FC236}">
                  <a16:creationId xmlns:a16="http://schemas.microsoft.com/office/drawing/2014/main" id="{354CCBB5-B9C6-6942-AC5F-3687938C3258}"/>
                </a:ext>
              </a:extLst>
            </p:cNvPr>
            <p:cNvGrpSpPr>
              <a:grpSpLocks/>
            </p:cNvGrpSpPr>
            <p:nvPr/>
          </p:nvGrpSpPr>
          <p:grpSpPr bwMode="auto">
            <a:xfrm>
              <a:off x="4747" y="994"/>
              <a:ext cx="581" cy="134"/>
              <a:chOff x="614" y="2568"/>
              <a:chExt cx="725" cy="139"/>
            </a:xfrm>
          </p:grpSpPr>
          <p:sp>
            <p:nvSpPr>
              <p:cNvPr id="75" name="AutoShape 130">
                <a:extLst>
                  <a:ext uri="{FF2B5EF4-FFF2-40B4-BE49-F238E27FC236}">
                    <a16:creationId xmlns:a16="http://schemas.microsoft.com/office/drawing/2014/main" id="{EB7C97D8-291A-DA46-98C3-1C910333F41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6" name="AutoShape 131">
                <a:extLst>
                  <a:ext uri="{FF2B5EF4-FFF2-40B4-BE49-F238E27FC236}">
                    <a16:creationId xmlns:a16="http://schemas.microsoft.com/office/drawing/2014/main" id="{B1B8D70D-52FE-834D-B584-42FAD990E0A9}"/>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5" name="Rectangle 132">
              <a:extLst>
                <a:ext uri="{FF2B5EF4-FFF2-40B4-BE49-F238E27FC236}">
                  <a16:creationId xmlns:a16="http://schemas.microsoft.com/office/drawing/2014/main" id="{6F44B4E7-0BAF-BD4D-AB09-8F68566849C1}"/>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 name="Rectangle 133">
              <a:extLst>
                <a:ext uri="{FF2B5EF4-FFF2-40B4-BE49-F238E27FC236}">
                  <a16:creationId xmlns:a16="http://schemas.microsoft.com/office/drawing/2014/main" id="{E096E649-FB98-A440-A0AA-87ACB61BF19E}"/>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7" name="Group 134">
              <a:extLst>
                <a:ext uri="{FF2B5EF4-FFF2-40B4-BE49-F238E27FC236}">
                  <a16:creationId xmlns:a16="http://schemas.microsoft.com/office/drawing/2014/main" id="{4A761FF6-BF42-0C42-B867-FBBD6C66E1F2}"/>
                </a:ext>
              </a:extLst>
            </p:cNvPr>
            <p:cNvGrpSpPr>
              <a:grpSpLocks/>
            </p:cNvGrpSpPr>
            <p:nvPr/>
          </p:nvGrpSpPr>
          <p:grpSpPr bwMode="auto">
            <a:xfrm>
              <a:off x="4735" y="1627"/>
              <a:ext cx="582" cy="151"/>
              <a:chOff x="614" y="2568"/>
              <a:chExt cx="725" cy="139"/>
            </a:xfrm>
          </p:grpSpPr>
          <p:sp>
            <p:nvSpPr>
              <p:cNvPr id="73" name="AutoShape 135">
                <a:extLst>
                  <a:ext uri="{FF2B5EF4-FFF2-40B4-BE49-F238E27FC236}">
                    <a16:creationId xmlns:a16="http://schemas.microsoft.com/office/drawing/2014/main" id="{5464F3AB-216D-124D-939F-704C7CCC22CF}"/>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4" name="AutoShape 136">
                <a:extLst>
                  <a:ext uri="{FF2B5EF4-FFF2-40B4-BE49-F238E27FC236}">
                    <a16:creationId xmlns:a16="http://schemas.microsoft.com/office/drawing/2014/main" id="{ED89168E-72D2-FF4F-B7EF-6AB182DDFB2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8" name="Freeform 137">
              <a:extLst>
                <a:ext uri="{FF2B5EF4-FFF2-40B4-BE49-F238E27FC236}">
                  <a16:creationId xmlns:a16="http://schemas.microsoft.com/office/drawing/2014/main" id="{678B45D0-D6A4-E547-A6AB-6CA05B4F04E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38">
              <a:extLst>
                <a:ext uri="{FF2B5EF4-FFF2-40B4-BE49-F238E27FC236}">
                  <a16:creationId xmlns:a16="http://schemas.microsoft.com/office/drawing/2014/main" id="{93894FC4-66FF-A141-A8FA-F4467B81742C}"/>
                </a:ext>
              </a:extLst>
            </p:cNvPr>
            <p:cNvGrpSpPr>
              <a:grpSpLocks/>
            </p:cNvGrpSpPr>
            <p:nvPr/>
          </p:nvGrpSpPr>
          <p:grpSpPr bwMode="auto">
            <a:xfrm>
              <a:off x="4739" y="1327"/>
              <a:ext cx="582" cy="139"/>
              <a:chOff x="614" y="2568"/>
              <a:chExt cx="725" cy="139"/>
            </a:xfrm>
          </p:grpSpPr>
          <p:sp>
            <p:nvSpPr>
              <p:cNvPr id="71" name="AutoShape 139">
                <a:extLst>
                  <a:ext uri="{FF2B5EF4-FFF2-40B4-BE49-F238E27FC236}">
                    <a16:creationId xmlns:a16="http://schemas.microsoft.com/office/drawing/2014/main" id="{0B5B4221-43A5-794B-8779-2C6FA0946B4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2" name="AutoShape 140">
                <a:extLst>
                  <a:ext uri="{FF2B5EF4-FFF2-40B4-BE49-F238E27FC236}">
                    <a16:creationId xmlns:a16="http://schemas.microsoft.com/office/drawing/2014/main" id="{C2AF8E78-80D6-6944-986D-4D173EA2B99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0" name="Rectangle 141">
              <a:extLst>
                <a:ext uri="{FF2B5EF4-FFF2-40B4-BE49-F238E27FC236}">
                  <a16:creationId xmlns:a16="http://schemas.microsoft.com/office/drawing/2014/main" id="{E8A6DBCF-DF01-4B4B-A482-6EE295F9469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Freeform 142">
              <a:extLst>
                <a:ext uri="{FF2B5EF4-FFF2-40B4-BE49-F238E27FC236}">
                  <a16:creationId xmlns:a16="http://schemas.microsoft.com/office/drawing/2014/main" id="{4A8FDAF3-5C2E-4549-BC2D-F5D371A5BF8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Freeform 143">
              <a:extLst>
                <a:ext uri="{FF2B5EF4-FFF2-40B4-BE49-F238E27FC236}">
                  <a16:creationId xmlns:a16="http://schemas.microsoft.com/office/drawing/2014/main" id="{27C6D15B-AD3A-974C-955B-6AC23ACE581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Oval 144">
              <a:extLst>
                <a:ext uri="{FF2B5EF4-FFF2-40B4-BE49-F238E27FC236}">
                  <a16:creationId xmlns:a16="http://schemas.microsoft.com/office/drawing/2014/main" id="{DE337FA2-6FB5-6140-BAED-B6974915AFA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 name="Freeform 145">
              <a:extLst>
                <a:ext uri="{FF2B5EF4-FFF2-40B4-BE49-F238E27FC236}">
                  <a16:creationId xmlns:a16="http://schemas.microsoft.com/office/drawing/2014/main" id="{E36437D8-92DB-2B4F-90B6-43453829C48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AutoShape 146">
              <a:extLst>
                <a:ext uri="{FF2B5EF4-FFF2-40B4-BE49-F238E27FC236}">
                  <a16:creationId xmlns:a16="http://schemas.microsoft.com/office/drawing/2014/main" id="{1C6066DD-9182-8B41-BADA-B3930EFFFA59}"/>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6" name="AutoShape 147">
              <a:extLst>
                <a:ext uri="{FF2B5EF4-FFF2-40B4-BE49-F238E27FC236}">
                  <a16:creationId xmlns:a16="http://schemas.microsoft.com/office/drawing/2014/main" id="{5346E090-AA71-5047-9BDF-1A7AA07BF421}"/>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7" name="Oval 148">
              <a:extLst>
                <a:ext uri="{FF2B5EF4-FFF2-40B4-BE49-F238E27FC236}">
                  <a16:creationId xmlns:a16="http://schemas.microsoft.com/office/drawing/2014/main" id="{5CDD94BB-1E90-0744-8E1D-646B97296F47}"/>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8" name="Oval 149">
              <a:extLst>
                <a:ext uri="{FF2B5EF4-FFF2-40B4-BE49-F238E27FC236}">
                  <a16:creationId xmlns:a16="http://schemas.microsoft.com/office/drawing/2014/main" id="{557ADED5-CBD1-6747-85B1-2230D000C7B9}"/>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9" name="Oval 150">
              <a:extLst>
                <a:ext uri="{FF2B5EF4-FFF2-40B4-BE49-F238E27FC236}">
                  <a16:creationId xmlns:a16="http://schemas.microsoft.com/office/drawing/2014/main" id="{22F5D6E9-CAC5-8D45-977C-D459EA43C6B7}"/>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0" name="Rectangle 151">
              <a:extLst>
                <a:ext uri="{FF2B5EF4-FFF2-40B4-BE49-F238E27FC236}">
                  <a16:creationId xmlns:a16="http://schemas.microsoft.com/office/drawing/2014/main" id="{C49F52B6-7EBB-D740-89BC-D73BFAF70D6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45" name="Line 104">
            <a:extLst>
              <a:ext uri="{FF2B5EF4-FFF2-40B4-BE49-F238E27FC236}">
                <a16:creationId xmlns:a16="http://schemas.microsoft.com/office/drawing/2014/main" id="{C05A0638-0561-184C-B88A-83CE0B99673B}"/>
              </a:ext>
            </a:extLst>
          </p:cNvPr>
          <p:cNvSpPr>
            <a:spLocks noChangeShapeType="1"/>
          </p:cNvSpPr>
          <p:nvPr/>
        </p:nvSpPr>
        <p:spPr bwMode="auto">
          <a:xfrm flipH="1">
            <a:off x="3079562" y="285233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Line 104">
            <a:extLst>
              <a:ext uri="{FF2B5EF4-FFF2-40B4-BE49-F238E27FC236}">
                <a16:creationId xmlns:a16="http://schemas.microsoft.com/office/drawing/2014/main" id="{8B56918A-5014-8F46-8CCE-CBEA09440003}"/>
              </a:ext>
            </a:extLst>
          </p:cNvPr>
          <p:cNvSpPr>
            <a:spLocks noChangeShapeType="1"/>
          </p:cNvSpPr>
          <p:nvPr/>
        </p:nvSpPr>
        <p:spPr bwMode="auto">
          <a:xfrm>
            <a:off x="3091128" y="3182311"/>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Text Box 110">
            <a:extLst>
              <a:ext uri="{FF2B5EF4-FFF2-40B4-BE49-F238E27FC236}">
                <a16:creationId xmlns:a16="http://schemas.microsoft.com/office/drawing/2014/main" id="{E13AB8A0-1586-CE49-B5BB-BC4585309466}"/>
              </a:ext>
            </a:extLst>
          </p:cNvPr>
          <p:cNvSpPr txBox="1">
            <a:spLocks noChangeArrowheads="1"/>
          </p:cNvSpPr>
          <p:nvPr/>
        </p:nvSpPr>
        <p:spPr bwMode="auto">
          <a:xfrm>
            <a:off x="1457504" y="3320650"/>
            <a:ext cx="155683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TLS handshake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ahoma" charset="0"/>
                <a:ea typeface="ＭＳ Ｐゴシック" charset="0"/>
                <a:cs typeface="+mn-cs"/>
              </a:rPr>
              <a:t>(security)</a:t>
            </a:r>
          </a:p>
        </p:txBody>
      </p:sp>
      <p:sp>
        <p:nvSpPr>
          <p:cNvPr id="148" name="Line 104">
            <a:extLst>
              <a:ext uri="{FF2B5EF4-FFF2-40B4-BE49-F238E27FC236}">
                <a16:creationId xmlns:a16="http://schemas.microsoft.com/office/drawing/2014/main" id="{2A8075BB-6199-564E-A2AE-27CBCD566ED0}"/>
              </a:ext>
            </a:extLst>
          </p:cNvPr>
          <p:cNvSpPr>
            <a:spLocks noChangeShapeType="1"/>
          </p:cNvSpPr>
          <p:nvPr/>
        </p:nvSpPr>
        <p:spPr bwMode="auto">
          <a:xfrm flipH="1">
            <a:off x="3057790" y="3549023"/>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Content Placeholder 3">
            <a:extLst>
              <a:ext uri="{FF2B5EF4-FFF2-40B4-BE49-F238E27FC236}">
                <a16:creationId xmlns:a16="http://schemas.microsoft.com/office/drawing/2014/main" id="{9696F7E8-2582-4947-8032-1DACA9C53819}"/>
              </a:ext>
            </a:extLst>
          </p:cNvPr>
          <p:cNvSpPr txBox="1">
            <a:spLocks/>
          </p:cNvSpPr>
          <p:nvPr/>
        </p:nvSpPr>
        <p:spPr>
          <a:xfrm>
            <a:off x="1198561" y="4421354"/>
            <a:ext cx="4452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state)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(authentication, crypto state)</a:t>
            </a:r>
          </a:p>
          <a:p>
            <a:pPr marL="5080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serial handshakes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4">
            <a:extLst>
              <a:ext uri="{FF2B5EF4-FFF2-40B4-BE49-F238E27FC236}">
                <a16:creationId xmlns:a16="http://schemas.microsoft.com/office/drawing/2014/main" id="{A731BD8A-822C-8E41-AB22-2027DB7C0735}"/>
              </a:ext>
            </a:extLst>
          </p:cNvPr>
          <p:cNvSpPr>
            <a:spLocks noChangeShapeType="1"/>
          </p:cNvSpPr>
          <p:nvPr/>
        </p:nvSpPr>
        <p:spPr bwMode="auto">
          <a:xfrm>
            <a:off x="3087500" y="3908025"/>
            <a:ext cx="1479550" cy="315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TextBox 194">
            <a:extLst>
              <a:ext uri="{FF2B5EF4-FFF2-40B4-BE49-F238E27FC236}">
                <a16:creationId xmlns:a16="http://schemas.microsoft.com/office/drawing/2014/main" id="{13979F95-5F08-4B4E-B3AF-BB5A69DC5771}"/>
              </a:ext>
            </a:extLst>
          </p:cNvPr>
          <p:cNvSpPr txBox="1"/>
          <p:nvPr/>
        </p:nvSpPr>
        <p:spPr>
          <a:xfrm>
            <a:off x="3505200" y="38608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grpSp>
        <p:nvGrpSpPr>
          <p:cNvPr id="4" name="Group 3">
            <a:extLst>
              <a:ext uri="{FF2B5EF4-FFF2-40B4-BE49-F238E27FC236}">
                <a16:creationId xmlns:a16="http://schemas.microsoft.com/office/drawing/2014/main" id="{B27720B8-7CD9-3D46-8BE1-8522E3B30B72}"/>
              </a:ext>
            </a:extLst>
          </p:cNvPr>
          <p:cNvGrpSpPr/>
          <p:nvPr/>
        </p:nvGrpSpPr>
        <p:grpSpPr>
          <a:xfrm>
            <a:off x="6354761" y="1850625"/>
            <a:ext cx="5087939" cy="4753374"/>
            <a:chOff x="6354761" y="1850625"/>
            <a:chExt cx="5087939" cy="4753374"/>
          </a:xfrm>
        </p:grpSpPr>
        <p:sp>
          <p:nvSpPr>
            <p:cNvPr id="150" name="Line 25">
              <a:extLst>
                <a:ext uri="{FF2B5EF4-FFF2-40B4-BE49-F238E27FC236}">
                  <a16:creationId xmlns:a16="http://schemas.microsoft.com/office/drawing/2014/main" id="{E201D1E1-11DD-1D41-965A-182F8EFC7560}"/>
                </a:ext>
              </a:extLst>
            </p:cNvPr>
            <p:cNvSpPr>
              <a:spLocks noChangeShapeType="1"/>
            </p:cNvSpPr>
            <p:nvPr/>
          </p:nvSpPr>
          <p:spPr bwMode="auto">
            <a:xfrm>
              <a:off x="8046851" y="2406250"/>
              <a:ext cx="11746" cy="1766326"/>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1" name="Line 39">
              <a:extLst>
                <a:ext uri="{FF2B5EF4-FFF2-40B4-BE49-F238E27FC236}">
                  <a16:creationId xmlns:a16="http://schemas.microsoft.com/office/drawing/2014/main" id="{E8CE9184-8004-6B4B-B08A-3AD4A505DEC2}"/>
                </a:ext>
              </a:extLst>
            </p:cNvPr>
            <p:cNvSpPr>
              <a:spLocks noChangeShapeType="1"/>
            </p:cNvSpPr>
            <p:nvPr/>
          </p:nvSpPr>
          <p:spPr bwMode="auto">
            <a:xfrm flipH="1">
              <a:off x="9546107" y="2479275"/>
              <a:ext cx="29506" cy="1738377"/>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Line 104">
              <a:extLst>
                <a:ext uri="{FF2B5EF4-FFF2-40B4-BE49-F238E27FC236}">
                  <a16:creationId xmlns:a16="http://schemas.microsoft.com/office/drawing/2014/main" id="{2F4BD7E0-F5D3-F84E-9962-D7160263FE7C}"/>
                </a:ext>
              </a:extLst>
            </p:cNvPr>
            <p:cNvSpPr>
              <a:spLocks noChangeShapeType="1"/>
            </p:cNvSpPr>
            <p:nvPr/>
          </p:nvSpPr>
          <p:spPr bwMode="auto">
            <a:xfrm>
              <a:off x="8091300" y="2511025"/>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Text Box 110">
              <a:extLst>
                <a:ext uri="{FF2B5EF4-FFF2-40B4-BE49-F238E27FC236}">
                  <a16:creationId xmlns:a16="http://schemas.microsoft.com/office/drawing/2014/main" id="{142BBA39-1F6E-E049-B451-16DA815897F9}"/>
                </a:ext>
              </a:extLst>
            </p:cNvPr>
            <p:cNvSpPr txBox="1">
              <a:spLocks noChangeArrowheads="1"/>
            </p:cNvSpPr>
            <p:nvPr/>
          </p:nvSpPr>
          <p:spPr bwMode="auto">
            <a:xfrm>
              <a:off x="6385541" y="2649364"/>
              <a:ext cx="170110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QUIC handshake</a:t>
              </a:r>
            </a:p>
          </p:txBody>
        </p:sp>
        <p:grpSp>
          <p:nvGrpSpPr>
            <p:cNvPr id="154" name="Group 116">
              <a:extLst>
                <a:ext uri="{FF2B5EF4-FFF2-40B4-BE49-F238E27FC236}">
                  <a16:creationId xmlns:a16="http://schemas.microsoft.com/office/drawing/2014/main" id="{0333952F-7029-3942-B0B2-A306607461AF}"/>
                </a:ext>
              </a:extLst>
            </p:cNvPr>
            <p:cNvGrpSpPr>
              <a:grpSpLocks/>
            </p:cNvGrpSpPr>
            <p:nvPr/>
          </p:nvGrpSpPr>
          <p:grpSpPr bwMode="auto">
            <a:xfrm>
              <a:off x="7575363" y="1869675"/>
              <a:ext cx="620713" cy="487363"/>
              <a:chOff x="-44" y="1473"/>
              <a:chExt cx="981" cy="1105"/>
            </a:xfrm>
          </p:grpSpPr>
          <p:pic>
            <p:nvPicPr>
              <p:cNvPr id="155" name="Picture 117" descr="desktop_computer_stylized_medium">
                <a:extLst>
                  <a:ext uri="{FF2B5EF4-FFF2-40B4-BE49-F238E27FC236}">
                    <a16:creationId xmlns:a16="http://schemas.microsoft.com/office/drawing/2014/main" id="{8C72C79C-1EF7-DC4C-8FEF-AEDFD872B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18">
                <a:extLst>
                  <a:ext uri="{FF2B5EF4-FFF2-40B4-BE49-F238E27FC236}">
                    <a16:creationId xmlns:a16="http://schemas.microsoft.com/office/drawing/2014/main" id="{E79F1797-B686-D046-AD47-8338B66A2AA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7" name="Group 119">
              <a:extLst>
                <a:ext uri="{FF2B5EF4-FFF2-40B4-BE49-F238E27FC236}">
                  <a16:creationId xmlns:a16="http://schemas.microsoft.com/office/drawing/2014/main" id="{1921DDFF-2705-6C46-8A29-C8670E801926}"/>
                </a:ext>
              </a:extLst>
            </p:cNvPr>
            <p:cNvGrpSpPr>
              <a:grpSpLocks/>
            </p:cNvGrpSpPr>
            <p:nvPr/>
          </p:nvGrpSpPr>
          <p:grpSpPr bwMode="auto">
            <a:xfrm>
              <a:off x="9383525" y="1850625"/>
              <a:ext cx="336550" cy="512763"/>
              <a:chOff x="4140" y="429"/>
              <a:chExt cx="1425" cy="2396"/>
            </a:xfrm>
          </p:grpSpPr>
          <p:sp>
            <p:nvSpPr>
              <p:cNvPr id="158" name="Freeform 120">
                <a:extLst>
                  <a:ext uri="{FF2B5EF4-FFF2-40B4-BE49-F238E27FC236}">
                    <a16:creationId xmlns:a16="http://schemas.microsoft.com/office/drawing/2014/main" id="{72456C31-EC36-8A44-B815-A2C6390A18E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9" name="Rectangle 121">
                <a:extLst>
                  <a:ext uri="{FF2B5EF4-FFF2-40B4-BE49-F238E27FC236}">
                    <a16:creationId xmlns:a16="http://schemas.microsoft.com/office/drawing/2014/main" id="{E0D0A96C-1B65-FB45-B4AC-BE954CCF223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Freeform 122">
                <a:extLst>
                  <a:ext uri="{FF2B5EF4-FFF2-40B4-BE49-F238E27FC236}">
                    <a16:creationId xmlns:a16="http://schemas.microsoft.com/office/drawing/2014/main" id="{9BD4CF73-E838-F54D-8021-8ED53EE4FE2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Freeform 123">
                <a:extLst>
                  <a:ext uri="{FF2B5EF4-FFF2-40B4-BE49-F238E27FC236}">
                    <a16:creationId xmlns:a16="http://schemas.microsoft.com/office/drawing/2014/main" id="{DBF50D50-0488-C94B-8D14-F5DA31992A1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Rectangle 124">
                <a:extLst>
                  <a:ext uri="{FF2B5EF4-FFF2-40B4-BE49-F238E27FC236}">
                    <a16:creationId xmlns:a16="http://schemas.microsoft.com/office/drawing/2014/main" id="{9A12FE8D-764D-FD4C-A7F0-EF3E10F1E966}"/>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63" name="Group 125">
                <a:extLst>
                  <a:ext uri="{FF2B5EF4-FFF2-40B4-BE49-F238E27FC236}">
                    <a16:creationId xmlns:a16="http://schemas.microsoft.com/office/drawing/2014/main" id="{F033A249-6CC0-4B49-890B-E3CF3DE1BF77}"/>
                  </a:ext>
                </a:extLst>
              </p:cNvPr>
              <p:cNvGrpSpPr>
                <a:grpSpLocks/>
              </p:cNvGrpSpPr>
              <p:nvPr/>
            </p:nvGrpSpPr>
            <p:grpSpPr bwMode="auto">
              <a:xfrm>
                <a:off x="4749" y="668"/>
                <a:ext cx="581" cy="145"/>
                <a:chOff x="614" y="2568"/>
                <a:chExt cx="725" cy="139"/>
              </a:xfrm>
            </p:grpSpPr>
            <p:sp>
              <p:nvSpPr>
                <p:cNvPr id="188" name="AutoShape 126">
                  <a:extLst>
                    <a:ext uri="{FF2B5EF4-FFF2-40B4-BE49-F238E27FC236}">
                      <a16:creationId xmlns:a16="http://schemas.microsoft.com/office/drawing/2014/main" id="{C1DDDDBD-29CE-2444-934A-402C23FAE01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9" name="AutoShape 127">
                  <a:extLst>
                    <a:ext uri="{FF2B5EF4-FFF2-40B4-BE49-F238E27FC236}">
                      <a16:creationId xmlns:a16="http://schemas.microsoft.com/office/drawing/2014/main" id="{01E11103-D127-9F4D-8782-4F2BD127B8B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4" name="Rectangle 128">
                <a:extLst>
                  <a:ext uri="{FF2B5EF4-FFF2-40B4-BE49-F238E27FC236}">
                    <a16:creationId xmlns:a16="http://schemas.microsoft.com/office/drawing/2014/main" id="{309ED177-B672-A84A-B0B1-070CA5D0950C}"/>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65" name="Group 129">
                <a:extLst>
                  <a:ext uri="{FF2B5EF4-FFF2-40B4-BE49-F238E27FC236}">
                    <a16:creationId xmlns:a16="http://schemas.microsoft.com/office/drawing/2014/main" id="{9F93E2F1-42AF-834D-A362-20CC6806EC35}"/>
                  </a:ext>
                </a:extLst>
              </p:cNvPr>
              <p:cNvGrpSpPr>
                <a:grpSpLocks/>
              </p:cNvGrpSpPr>
              <p:nvPr/>
            </p:nvGrpSpPr>
            <p:grpSpPr bwMode="auto">
              <a:xfrm>
                <a:off x="4747" y="994"/>
                <a:ext cx="581" cy="134"/>
                <a:chOff x="614" y="2568"/>
                <a:chExt cx="725" cy="139"/>
              </a:xfrm>
            </p:grpSpPr>
            <p:sp>
              <p:nvSpPr>
                <p:cNvPr id="186" name="AutoShape 130">
                  <a:extLst>
                    <a:ext uri="{FF2B5EF4-FFF2-40B4-BE49-F238E27FC236}">
                      <a16:creationId xmlns:a16="http://schemas.microsoft.com/office/drawing/2014/main" id="{5E4B6035-A038-8C40-AFB1-37B8051A2A72}"/>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AutoShape 131">
                  <a:extLst>
                    <a:ext uri="{FF2B5EF4-FFF2-40B4-BE49-F238E27FC236}">
                      <a16:creationId xmlns:a16="http://schemas.microsoft.com/office/drawing/2014/main" id="{C38DD557-C19B-304D-8127-436E9900635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6" name="Rectangle 132">
                <a:extLst>
                  <a:ext uri="{FF2B5EF4-FFF2-40B4-BE49-F238E27FC236}">
                    <a16:creationId xmlns:a16="http://schemas.microsoft.com/office/drawing/2014/main" id="{08715FEE-F588-F143-AC60-6D5B71EF7CC9}"/>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Rectangle 133">
                <a:extLst>
                  <a:ext uri="{FF2B5EF4-FFF2-40B4-BE49-F238E27FC236}">
                    <a16:creationId xmlns:a16="http://schemas.microsoft.com/office/drawing/2014/main" id="{BA1EA49C-C760-6F48-8C48-289CF64926D5}"/>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68" name="Group 134">
                <a:extLst>
                  <a:ext uri="{FF2B5EF4-FFF2-40B4-BE49-F238E27FC236}">
                    <a16:creationId xmlns:a16="http://schemas.microsoft.com/office/drawing/2014/main" id="{D8DFEBA3-E77F-8E48-9A41-EEF1D51A60FD}"/>
                  </a:ext>
                </a:extLst>
              </p:cNvPr>
              <p:cNvGrpSpPr>
                <a:grpSpLocks/>
              </p:cNvGrpSpPr>
              <p:nvPr/>
            </p:nvGrpSpPr>
            <p:grpSpPr bwMode="auto">
              <a:xfrm>
                <a:off x="4735" y="1627"/>
                <a:ext cx="582" cy="151"/>
                <a:chOff x="614" y="2568"/>
                <a:chExt cx="725" cy="139"/>
              </a:xfrm>
            </p:grpSpPr>
            <p:sp>
              <p:nvSpPr>
                <p:cNvPr id="184" name="AutoShape 135">
                  <a:extLst>
                    <a:ext uri="{FF2B5EF4-FFF2-40B4-BE49-F238E27FC236}">
                      <a16:creationId xmlns:a16="http://schemas.microsoft.com/office/drawing/2014/main" id="{C752ED2A-E2B4-9F4E-845F-CBDF46C550EC}"/>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5" name="AutoShape 136">
                  <a:extLst>
                    <a:ext uri="{FF2B5EF4-FFF2-40B4-BE49-F238E27FC236}">
                      <a16:creationId xmlns:a16="http://schemas.microsoft.com/office/drawing/2014/main" id="{C2C11B86-CECA-A146-A8D0-DF29718C2A35}"/>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9" name="Freeform 137">
                <a:extLst>
                  <a:ext uri="{FF2B5EF4-FFF2-40B4-BE49-F238E27FC236}">
                    <a16:creationId xmlns:a16="http://schemas.microsoft.com/office/drawing/2014/main" id="{BF8347B1-8D84-444E-9C7A-A0226B12E759}"/>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38">
                <a:extLst>
                  <a:ext uri="{FF2B5EF4-FFF2-40B4-BE49-F238E27FC236}">
                    <a16:creationId xmlns:a16="http://schemas.microsoft.com/office/drawing/2014/main" id="{B86A0881-2586-E745-91C0-A9EEAF365369}"/>
                  </a:ext>
                </a:extLst>
              </p:cNvPr>
              <p:cNvGrpSpPr>
                <a:grpSpLocks/>
              </p:cNvGrpSpPr>
              <p:nvPr/>
            </p:nvGrpSpPr>
            <p:grpSpPr bwMode="auto">
              <a:xfrm>
                <a:off x="4739" y="1327"/>
                <a:ext cx="582" cy="139"/>
                <a:chOff x="614" y="2568"/>
                <a:chExt cx="725" cy="139"/>
              </a:xfrm>
            </p:grpSpPr>
            <p:sp>
              <p:nvSpPr>
                <p:cNvPr id="182" name="AutoShape 139">
                  <a:extLst>
                    <a:ext uri="{FF2B5EF4-FFF2-40B4-BE49-F238E27FC236}">
                      <a16:creationId xmlns:a16="http://schemas.microsoft.com/office/drawing/2014/main" id="{8F3176E2-453E-A944-9524-460848590AE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AutoShape 140">
                  <a:extLst>
                    <a:ext uri="{FF2B5EF4-FFF2-40B4-BE49-F238E27FC236}">
                      <a16:creationId xmlns:a16="http://schemas.microsoft.com/office/drawing/2014/main" id="{D9ECBD1E-1FB9-7546-B5F3-96E9B15F1E32}"/>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1" name="Rectangle 141">
                <a:extLst>
                  <a:ext uri="{FF2B5EF4-FFF2-40B4-BE49-F238E27FC236}">
                    <a16:creationId xmlns:a16="http://schemas.microsoft.com/office/drawing/2014/main" id="{198F89FB-15E2-CB45-88B8-F35EA6778CC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2" name="Freeform 142">
                <a:extLst>
                  <a:ext uri="{FF2B5EF4-FFF2-40B4-BE49-F238E27FC236}">
                    <a16:creationId xmlns:a16="http://schemas.microsoft.com/office/drawing/2014/main" id="{C9FAF84F-B72B-6D46-B188-9B574847C9B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Freeform 143">
                <a:extLst>
                  <a:ext uri="{FF2B5EF4-FFF2-40B4-BE49-F238E27FC236}">
                    <a16:creationId xmlns:a16="http://schemas.microsoft.com/office/drawing/2014/main" id="{582E367C-A34C-A846-9C7A-DE789F8E2A9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Oval 144">
                <a:extLst>
                  <a:ext uri="{FF2B5EF4-FFF2-40B4-BE49-F238E27FC236}">
                    <a16:creationId xmlns:a16="http://schemas.microsoft.com/office/drawing/2014/main" id="{BA8D7A9E-E319-A447-828A-D12E64ADF2FC}"/>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Freeform 145">
                <a:extLst>
                  <a:ext uri="{FF2B5EF4-FFF2-40B4-BE49-F238E27FC236}">
                    <a16:creationId xmlns:a16="http://schemas.microsoft.com/office/drawing/2014/main" id="{5D67583A-13E1-7040-8F02-CFDB1E4ABCC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AutoShape 146">
                <a:extLst>
                  <a:ext uri="{FF2B5EF4-FFF2-40B4-BE49-F238E27FC236}">
                    <a16:creationId xmlns:a16="http://schemas.microsoft.com/office/drawing/2014/main" id="{A41D811A-0B3A-EA43-B53F-9961FC724220}"/>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7" name="AutoShape 147">
                <a:extLst>
                  <a:ext uri="{FF2B5EF4-FFF2-40B4-BE49-F238E27FC236}">
                    <a16:creationId xmlns:a16="http://schemas.microsoft.com/office/drawing/2014/main" id="{1395E5A4-7186-2E41-A799-83AC1178B8E0}"/>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8" name="Oval 148">
                <a:extLst>
                  <a:ext uri="{FF2B5EF4-FFF2-40B4-BE49-F238E27FC236}">
                    <a16:creationId xmlns:a16="http://schemas.microsoft.com/office/drawing/2014/main" id="{52AAE838-7095-594F-AF17-209102C732C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Oval 149">
                <a:extLst>
                  <a:ext uri="{FF2B5EF4-FFF2-40B4-BE49-F238E27FC236}">
                    <a16:creationId xmlns:a16="http://schemas.microsoft.com/office/drawing/2014/main" id="{207C24F3-3B0D-D04B-B402-9403C691B94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80" name="Oval 150">
                <a:extLst>
                  <a:ext uri="{FF2B5EF4-FFF2-40B4-BE49-F238E27FC236}">
                    <a16:creationId xmlns:a16="http://schemas.microsoft.com/office/drawing/2014/main" id="{CEE23A7C-2A05-774E-B5E0-BFB5CA451AF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Rectangle 151">
                <a:extLst>
                  <a:ext uri="{FF2B5EF4-FFF2-40B4-BE49-F238E27FC236}">
                    <a16:creationId xmlns:a16="http://schemas.microsoft.com/office/drawing/2014/main" id="{12772A9C-EE75-2946-9A80-3CF597850C3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0" name="Line 104">
              <a:extLst>
                <a:ext uri="{FF2B5EF4-FFF2-40B4-BE49-F238E27FC236}">
                  <a16:creationId xmlns:a16="http://schemas.microsoft.com/office/drawing/2014/main" id="{C32C9152-944C-0443-B162-C35AD962F4BB}"/>
                </a:ext>
              </a:extLst>
            </p:cNvPr>
            <p:cNvSpPr>
              <a:spLocks noChangeShapeType="1"/>
            </p:cNvSpPr>
            <p:nvPr/>
          </p:nvSpPr>
          <p:spPr bwMode="auto">
            <a:xfrm flipH="1">
              <a:off x="8057962" y="287773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Line 104">
              <a:extLst>
                <a:ext uri="{FF2B5EF4-FFF2-40B4-BE49-F238E27FC236}">
                  <a16:creationId xmlns:a16="http://schemas.microsoft.com/office/drawing/2014/main" id="{6C11F641-A69C-F948-9D99-5183E3D8662F}"/>
                </a:ext>
              </a:extLst>
            </p:cNvPr>
            <p:cNvSpPr>
              <a:spLocks noChangeShapeType="1"/>
            </p:cNvSpPr>
            <p:nvPr/>
          </p:nvSpPr>
          <p:spPr bwMode="auto">
            <a:xfrm>
              <a:off x="8078600" y="3222225"/>
              <a:ext cx="1479550" cy="315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7" name="TextBox 196">
              <a:extLst>
                <a:ext uri="{FF2B5EF4-FFF2-40B4-BE49-F238E27FC236}">
                  <a16:creationId xmlns:a16="http://schemas.microsoft.com/office/drawing/2014/main" id="{EF839E5A-4073-7045-9C85-68AAE37BE384}"/>
                </a:ext>
              </a:extLst>
            </p:cNvPr>
            <p:cNvSpPr txBox="1"/>
            <p:nvPr/>
          </p:nvSpPr>
          <p:spPr>
            <a:xfrm>
              <a:off x="8496300" y="31750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98" name="Content Placeholder 3">
              <a:extLst>
                <a:ext uri="{FF2B5EF4-FFF2-40B4-BE49-F238E27FC236}">
                  <a16:creationId xmlns:a16="http://schemas.microsoft.com/office/drawing/2014/main" id="{4785F480-FB34-9244-B6AF-5A362BE466B1}"/>
                </a:ext>
              </a:extLst>
            </p:cNvPr>
            <p:cNvSpPr txBox="1">
              <a:spLocks/>
            </p:cNvSpPr>
            <p:nvPr/>
          </p:nvSpPr>
          <p:spPr>
            <a:xfrm>
              <a:off x="6354761" y="4510254"/>
              <a:ext cx="5087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QUIC: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authentication, crypto state</a:t>
              </a:r>
            </a:p>
            <a:p>
              <a:pPr marL="508000" marR="0" lvl="0" indent="-2286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handshake</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5" name="Slide Number Placeholder 2">
            <a:extLst>
              <a:ext uri="{FF2B5EF4-FFF2-40B4-BE49-F238E27FC236}">
                <a16:creationId xmlns:a16="http://schemas.microsoft.com/office/drawing/2014/main" id="{85D67011-CAAC-B04E-97F1-C640602C28E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108</a:t>
            </a:fld>
            <a:endParaRPr lang="en-US" dirty="0"/>
          </a:p>
        </p:txBody>
      </p:sp>
    </p:spTree>
    <p:extLst>
      <p:ext uri="{BB962C8B-B14F-4D97-AF65-F5344CB8AC3E}">
        <p14:creationId xmlns:p14="http://schemas.microsoft.com/office/powerpoint/2010/main" val="30706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955F75D-B0C1-5C4D-ACD5-A79B738E0D4C}"/>
              </a:ext>
            </a:extLst>
          </p:cNvPr>
          <p:cNvSpPr>
            <a:spLocks noGrp="1"/>
          </p:cNvSpPr>
          <p:nvPr>
            <p:ph type="title"/>
          </p:nvPr>
        </p:nvSpPr>
        <p:spPr>
          <a:xfrm>
            <a:off x="838200" y="451821"/>
            <a:ext cx="10515600" cy="894622"/>
          </a:xfrm>
        </p:spPr>
        <p:txBody>
          <a:bodyPr>
            <a:normAutofit fontScale="90000"/>
          </a:bodyPr>
          <a:lstStyle/>
          <a:p>
            <a:r>
              <a:rPr lang="en-US" sz="4800" dirty="0"/>
              <a:t>QUIC: streams: parallelism, no HOL blocking</a:t>
            </a:r>
            <a:endParaRPr lang="en-US" sz="4400" b="0" dirty="0"/>
          </a:p>
        </p:txBody>
      </p:sp>
      <p:sp>
        <p:nvSpPr>
          <p:cNvPr id="322" name="TextBox 321">
            <a:extLst>
              <a:ext uri="{FF2B5EF4-FFF2-40B4-BE49-F238E27FC236}">
                <a16:creationId xmlns:a16="http://schemas.microsoft.com/office/drawing/2014/main" id="{1DEB22C4-6CDE-A443-83AD-7C9A17A5F03C}"/>
              </a:ext>
            </a:extLst>
          </p:cNvPr>
          <p:cNvSpPr txBox="1"/>
          <p:nvPr/>
        </p:nvSpPr>
        <p:spPr>
          <a:xfrm>
            <a:off x="2543977" y="6035783"/>
            <a:ext cx="144783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 HTTP 1.1</a:t>
            </a:r>
          </a:p>
        </p:txBody>
      </p:sp>
      <p:sp>
        <p:nvSpPr>
          <p:cNvPr id="195" name="Rectangle 194">
            <a:extLst>
              <a:ext uri="{FF2B5EF4-FFF2-40B4-BE49-F238E27FC236}">
                <a16:creationId xmlns:a16="http://schemas.microsoft.com/office/drawing/2014/main" id="{2D4653D6-BC4E-EF43-8900-840CE61D8374}"/>
              </a:ext>
            </a:extLst>
          </p:cNvPr>
          <p:cNvSpPr/>
          <p:nvPr/>
        </p:nvSpPr>
        <p:spPr>
          <a:xfrm>
            <a:off x="1054261" y="1578653"/>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4C795773-27B5-804B-897D-F51DCADB59B0}"/>
              </a:ext>
            </a:extLst>
          </p:cNvPr>
          <p:cNvSpPr/>
          <p:nvPr/>
        </p:nvSpPr>
        <p:spPr>
          <a:xfrm>
            <a:off x="1036173" y="4019150"/>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197" name="Rectangle 196">
            <a:extLst>
              <a:ext uri="{FF2B5EF4-FFF2-40B4-BE49-F238E27FC236}">
                <a16:creationId xmlns:a16="http://schemas.microsoft.com/office/drawing/2014/main" id="{25113ADF-5571-4349-8CD1-2C89C0BE47EC}"/>
              </a:ext>
            </a:extLst>
          </p:cNvPr>
          <p:cNvSpPr/>
          <p:nvPr/>
        </p:nvSpPr>
        <p:spPr>
          <a:xfrm>
            <a:off x="1115624" y="325555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198" name="TextBox 197">
            <a:extLst>
              <a:ext uri="{FF2B5EF4-FFF2-40B4-BE49-F238E27FC236}">
                <a16:creationId xmlns:a16="http://schemas.microsoft.com/office/drawing/2014/main" id="{130EA656-CE8C-E146-9ADF-ED15CA2DADD3}"/>
              </a:ext>
            </a:extLst>
          </p:cNvPr>
          <p:cNvSpPr txBox="1"/>
          <p:nvPr/>
        </p:nvSpPr>
        <p:spPr>
          <a:xfrm>
            <a:off x="1249008" y="323735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99" name="Group 198">
            <a:extLst>
              <a:ext uri="{FF2B5EF4-FFF2-40B4-BE49-F238E27FC236}">
                <a16:creationId xmlns:a16="http://schemas.microsoft.com/office/drawing/2014/main" id="{3F30BB02-5749-E946-8541-686AB05A015E}"/>
              </a:ext>
            </a:extLst>
          </p:cNvPr>
          <p:cNvGrpSpPr/>
          <p:nvPr/>
        </p:nvGrpSpPr>
        <p:grpSpPr>
          <a:xfrm>
            <a:off x="1115626" y="4169906"/>
            <a:ext cx="1829965" cy="467357"/>
            <a:chOff x="985206" y="5016160"/>
            <a:chExt cx="1509130" cy="255065"/>
          </a:xfrm>
        </p:grpSpPr>
        <p:sp>
          <p:nvSpPr>
            <p:cNvPr id="200" name="Rectangle 199">
              <a:extLst>
                <a:ext uri="{FF2B5EF4-FFF2-40B4-BE49-F238E27FC236}">
                  <a16:creationId xmlns:a16="http://schemas.microsoft.com/office/drawing/2014/main" id="{40BEF2AB-F8E8-5E41-A96C-61F14C59AD84}"/>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201" name="TextBox 200">
              <a:extLst>
                <a:ext uri="{FF2B5EF4-FFF2-40B4-BE49-F238E27FC236}">
                  <a16:creationId xmlns:a16="http://schemas.microsoft.com/office/drawing/2014/main" id="{B456323E-FBE4-1A43-AA7B-F212C4B0B9F1}"/>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202" name="Group 201">
            <a:extLst>
              <a:ext uri="{FF2B5EF4-FFF2-40B4-BE49-F238E27FC236}">
                <a16:creationId xmlns:a16="http://schemas.microsoft.com/office/drawing/2014/main" id="{52268243-BD57-944E-89DF-6418BA3B82B2}"/>
              </a:ext>
            </a:extLst>
          </p:cNvPr>
          <p:cNvGrpSpPr/>
          <p:nvPr/>
        </p:nvGrpSpPr>
        <p:grpSpPr>
          <a:xfrm>
            <a:off x="1054260" y="4684687"/>
            <a:ext cx="1925319" cy="467355"/>
            <a:chOff x="948938" y="5006227"/>
            <a:chExt cx="1587767" cy="255065"/>
          </a:xfrm>
        </p:grpSpPr>
        <p:sp>
          <p:nvSpPr>
            <p:cNvPr id="203" name="Rectangle 202">
              <a:extLst>
                <a:ext uri="{FF2B5EF4-FFF2-40B4-BE49-F238E27FC236}">
                  <a16:creationId xmlns:a16="http://schemas.microsoft.com/office/drawing/2014/main" id="{8ADB00AA-1BC5-8A46-92DB-BC78D9ACA84D}"/>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TextBox 203">
              <a:extLst>
                <a:ext uri="{FF2B5EF4-FFF2-40B4-BE49-F238E27FC236}">
                  <a16:creationId xmlns:a16="http://schemas.microsoft.com/office/drawing/2014/main" id="{27086AFB-B8AA-C845-87C5-C1FC9E45CD3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17" name="Rectangle 216">
            <a:extLst>
              <a:ext uri="{FF2B5EF4-FFF2-40B4-BE49-F238E27FC236}">
                <a16:creationId xmlns:a16="http://schemas.microsoft.com/office/drawing/2014/main" id="{66EA7720-45BB-CE4D-9001-D63D6FEA1615}"/>
              </a:ext>
            </a:extLst>
          </p:cNvPr>
          <p:cNvSpPr/>
          <p:nvPr/>
        </p:nvSpPr>
        <p:spPr>
          <a:xfrm>
            <a:off x="3680782" y="1557642"/>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324" name="TextBox 323">
            <a:extLst>
              <a:ext uri="{FF2B5EF4-FFF2-40B4-BE49-F238E27FC236}">
                <a16:creationId xmlns:a16="http://schemas.microsoft.com/office/drawing/2014/main" id="{887CA181-E3E1-4C41-B8A8-C1BE3C77300C}"/>
              </a:ext>
            </a:extLst>
          </p:cNvPr>
          <p:cNvSpPr txBox="1"/>
          <p:nvPr/>
        </p:nvSpPr>
        <p:spPr>
          <a:xfrm rot="16200000">
            <a:off x="-420574" y="4419208"/>
            <a:ext cx="1533142"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transport</a:t>
            </a:r>
          </a:p>
        </p:txBody>
      </p:sp>
      <p:sp>
        <p:nvSpPr>
          <p:cNvPr id="325" name="TextBox 324">
            <a:extLst>
              <a:ext uri="{FF2B5EF4-FFF2-40B4-BE49-F238E27FC236}">
                <a16:creationId xmlns:a16="http://schemas.microsoft.com/office/drawing/2014/main" id="{6D0A2F96-C1F0-0143-B197-7F9C1351C97A}"/>
              </a:ext>
            </a:extLst>
          </p:cNvPr>
          <p:cNvSpPr txBox="1"/>
          <p:nvPr/>
        </p:nvSpPr>
        <p:spPr>
          <a:xfrm rot="16200000">
            <a:off x="-463312" y="2467817"/>
            <a:ext cx="1779056"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application</a:t>
            </a:r>
          </a:p>
        </p:txBody>
      </p:sp>
      <p:cxnSp>
        <p:nvCxnSpPr>
          <p:cNvPr id="326" name="Straight Connector 325">
            <a:extLst>
              <a:ext uri="{FF2B5EF4-FFF2-40B4-BE49-F238E27FC236}">
                <a16:creationId xmlns:a16="http://schemas.microsoft.com/office/drawing/2014/main" id="{7E58084D-96D5-6047-8E32-A0A00E0D0039}"/>
              </a:ext>
            </a:extLst>
          </p:cNvPr>
          <p:cNvCxnSpPr/>
          <p:nvPr/>
        </p:nvCxnSpPr>
        <p:spPr>
          <a:xfrm>
            <a:off x="1044294" y="3866601"/>
            <a:ext cx="4501961" cy="0"/>
          </a:xfrm>
          <a:prstGeom prst="line">
            <a:avLst/>
          </a:prstGeom>
          <a:noFill/>
          <a:ln w="12700" cap="flat" cmpd="sng" algn="ctr">
            <a:solidFill>
              <a:sysClr val="windowText" lastClr="000000"/>
            </a:solidFill>
            <a:prstDash val="dash"/>
          </a:ln>
          <a:effectLst/>
        </p:spPr>
      </p:cxnSp>
      <p:sp>
        <p:nvSpPr>
          <p:cNvPr id="323" name="TextBox 322">
            <a:extLst>
              <a:ext uri="{FF2B5EF4-FFF2-40B4-BE49-F238E27FC236}">
                <a16:creationId xmlns:a16="http://schemas.microsoft.com/office/drawing/2014/main" id="{80BD7FCB-A075-574B-8C3F-3776F31142C8}"/>
              </a:ext>
            </a:extLst>
          </p:cNvPr>
          <p:cNvSpPr txBox="1"/>
          <p:nvPr/>
        </p:nvSpPr>
        <p:spPr>
          <a:xfrm>
            <a:off x="6775422" y="6025510"/>
            <a:ext cx="424186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(b) HTTP/2 with QUIC: no HOL blocking</a:t>
            </a:r>
          </a:p>
        </p:txBody>
      </p:sp>
      <p:grpSp>
        <p:nvGrpSpPr>
          <p:cNvPr id="12" name="Group 11">
            <a:extLst>
              <a:ext uri="{FF2B5EF4-FFF2-40B4-BE49-F238E27FC236}">
                <a16:creationId xmlns:a16="http://schemas.microsoft.com/office/drawing/2014/main" id="{3D2CB1AA-2F3F-0244-A0D5-3981E4178EEC}"/>
              </a:ext>
            </a:extLst>
          </p:cNvPr>
          <p:cNvGrpSpPr/>
          <p:nvPr/>
        </p:nvGrpSpPr>
        <p:grpSpPr>
          <a:xfrm>
            <a:off x="3654226" y="4021737"/>
            <a:ext cx="1965566" cy="1278547"/>
            <a:chOff x="3654226" y="3933249"/>
            <a:chExt cx="1965566" cy="1278547"/>
          </a:xfrm>
        </p:grpSpPr>
        <p:sp>
          <p:nvSpPr>
            <p:cNvPr id="328" name="Rectangle 327">
              <a:extLst>
                <a:ext uri="{FF2B5EF4-FFF2-40B4-BE49-F238E27FC236}">
                  <a16:creationId xmlns:a16="http://schemas.microsoft.com/office/drawing/2014/main" id="{C366968B-E5E9-E342-8B23-F97D694251AA}"/>
                </a:ext>
              </a:extLst>
            </p:cNvPr>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329" name="Group 328">
              <a:extLst>
                <a:ext uri="{FF2B5EF4-FFF2-40B4-BE49-F238E27FC236}">
                  <a16:creationId xmlns:a16="http://schemas.microsoft.com/office/drawing/2014/main" id="{397F2BD3-8F29-1D46-AB35-10C73F47FB55}"/>
                </a:ext>
              </a:extLst>
            </p:cNvPr>
            <p:cNvGrpSpPr/>
            <p:nvPr/>
          </p:nvGrpSpPr>
          <p:grpSpPr>
            <a:xfrm>
              <a:off x="3733679" y="4084005"/>
              <a:ext cx="1829965" cy="467357"/>
              <a:chOff x="985206" y="5016160"/>
              <a:chExt cx="1509130" cy="255065"/>
            </a:xfrm>
          </p:grpSpPr>
          <p:sp>
            <p:nvSpPr>
              <p:cNvPr id="330" name="Rectangle 329">
                <a:extLst>
                  <a:ext uri="{FF2B5EF4-FFF2-40B4-BE49-F238E27FC236}">
                    <a16:creationId xmlns:a16="http://schemas.microsoft.com/office/drawing/2014/main" id="{7386AB60-4013-8340-8460-905C3A1D4430}"/>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331" name="TextBox 330">
                <a:extLst>
                  <a:ext uri="{FF2B5EF4-FFF2-40B4-BE49-F238E27FC236}">
                    <a16:creationId xmlns:a16="http://schemas.microsoft.com/office/drawing/2014/main" id="{4206B08B-27A9-BC49-A405-BD93FEF199DF}"/>
                  </a:ext>
                </a:extLst>
              </p:cNvPr>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p>
            </p:txBody>
          </p:sp>
        </p:grpSp>
        <p:grpSp>
          <p:nvGrpSpPr>
            <p:cNvPr id="332" name="Group 331">
              <a:extLst>
                <a:ext uri="{FF2B5EF4-FFF2-40B4-BE49-F238E27FC236}">
                  <a16:creationId xmlns:a16="http://schemas.microsoft.com/office/drawing/2014/main" id="{75C66236-1686-6A4E-8701-672D2E5C5D42}"/>
                </a:ext>
              </a:extLst>
            </p:cNvPr>
            <p:cNvGrpSpPr/>
            <p:nvPr/>
          </p:nvGrpSpPr>
          <p:grpSpPr>
            <a:xfrm>
              <a:off x="3672313" y="4598786"/>
              <a:ext cx="1925319" cy="467355"/>
              <a:chOff x="948938" y="5006227"/>
              <a:chExt cx="1587767" cy="255065"/>
            </a:xfrm>
          </p:grpSpPr>
          <p:sp>
            <p:nvSpPr>
              <p:cNvPr id="333" name="Rectangle 332">
                <a:extLst>
                  <a:ext uri="{FF2B5EF4-FFF2-40B4-BE49-F238E27FC236}">
                    <a16:creationId xmlns:a16="http://schemas.microsoft.com/office/drawing/2014/main" id="{3F6B969C-D9C4-494A-8ECC-516C3B70E818}"/>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334" name="TextBox 333">
                <a:extLst>
                  <a:ext uri="{FF2B5EF4-FFF2-40B4-BE49-F238E27FC236}">
                    <a16:creationId xmlns:a16="http://schemas.microsoft.com/office/drawing/2014/main" id="{686D42E1-A462-784D-83B5-AC6D4D4BF2CC}"/>
                  </a:ext>
                </a:extLst>
              </p:cNvPr>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335" name="Rectangle 334">
            <a:extLst>
              <a:ext uri="{FF2B5EF4-FFF2-40B4-BE49-F238E27FC236}">
                <a16:creationId xmlns:a16="http://schemas.microsoft.com/office/drawing/2014/main" id="{F5B2DE59-67EE-F44D-85CD-882FD9434387}"/>
              </a:ext>
            </a:extLst>
          </p:cNvPr>
          <p:cNvSpPr/>
          <p:nvPr/>
        </p:nvSpPr>
        <p:spPr>
          <a:xfrm>
            <a:off x="3822817" y="326124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336" name="TextBox 335">
            <a:extLst>
              <a:ext uri="{FF2B5EF4-FFF2-40B4-BE49-F238E27FC236}">
                <a16:creationId xmlns:a16="http://schemas.microsoft.com/office/drawing/2014/main" id="{C0AE0BBE-F280-254C-B457-CB9FD30F30DA}"/>
              </a:ext>
            </a:extLst>
          </p:cNvPr>
          <p:cNvSpPr txBox="1"/>
          <p:nvPr/>
        </p:nvSpPr>
        <p:spPr>
          <a:xfrm>
            <a:off x="3948827" y="324304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8412A817-8AC0-F04B-93B0-EB9246C835BD}"/>
              </a:ext>
            </a:extLst>
          </p:cNvPr>
          <p:cNvSpPr/>
          <p:nvPr/>
        </p:nvSpPr>
        <p:spPr>
          <a:xfrm>
            <a:off x="2308647" y="2654627"/>
            <a:ext cx="1710813" cy="2824317"/>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245B157C-7205-F646-8AAF-DBD20FCCBC4C}"/>
              </a:ext>
            </a:extLst>
          </p:cNvPr>
          <p:cNvSpPr/>
          <p:nvPr/>
        </p:nvSpPr>
        <p:spPr>
          <a:xfrm>
            <a:off x="1947618" y="2410857"/>
            <a:ext cx="2329488"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14">
            <a:extLst>
              <a:ext uri="{FF2B5EF4-FFF2-40B4-BE49-F238E27FC236}">
                <a16:creationId xmlns:a16="http://schemas.microsoft.com/office/drawing/2014/main" id="{CB54907B-9C97-AE47-A125-9A587644726D}"/>
              </a:ext>
            </a:extLst>
          </p:cNvPr>
          <p:cNvSpPr/>
          <p:nvPr/>
        </p:nvSpPr>
        <p:spPr>
          <a:xfrm>
            <a:off x="2120129" y="4420139"/>
            <a:ext cx="2284794" cy="1091381"/>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A9366A1-45EC-1249-B0C2-FDBAC7838D9A}"/>
              </a:ext>
            </a:extLst>
          </p:cNvPr>
          <p:cNvSpPr txBox="1"/>
          <p:nvPr/>
        </p:nvSpPr>
        <p:spPr>
          <a:xfrm>
            <a:off x="4018781" y="4262676"/>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4FF0A73C-FDFB-784B-8FA0-EA173D5E9471}"/>
              </a:ext>
            </a:extLst>
          </p:cNvPr>
          <p:cNvSpPr/>
          <p:nvPr/>
        </p:nvSpPr>
        <p:spPr>
          <a:xfrm>
            <a:off x="2162632" y="2535607"/>
            <a:ext cx="2345388" cy="3023419"/>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Lst>
            <a:ahLst/>
            <a:cxnLst>
              <a:cxn ang="0">
                <a:pos x="connsiteX0" y="connsiteY0"/>
              </a:cxn>
              <a:cxn ang="0">
                <a:pos x="connsiteX1" y="connsiteY1"/>
              </a:cxn>
              <a:cxn ang="0">
                <a:pos x="connsiteX2" y="connsiteY2"/>
              </a:cxn>
              <a:cxn ang="0">
                <a:pos x="connsiteX3" y="connsiteY3"/>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C5C7DDD7-BE3F-B143-A4C4-AF528D4540D7}"/>
              </a:ext>
            </a:extLst>
          </p:cNvPr>
          <p:cNvSpPr/>
          <p:nvPr/>
        </p:nvSpPr>
        <p:spPr>
          <a:xfrm>
            <a:off x="1714500" y="2240280"/>
            <a:ext cx="3188970"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E76BA7D-D912-094B-A280-BDBC4F9149F0}"/>
              </a:ext>
            </a:extLst>
          </p:cNvPr>
          <p:cNvGrpSpPr/>
          <p:nvPr/>
        </p:nvGrpSpPr>
        <p:grpSpPr>
          <a:xfrm>
            <a:off x="1247868" y="1815620"/>
            <a:ext cx="1028924" cy="463979"/>
            <a:chOff x="1247868" y="1815620"/>
            <a:chExt cx="1028924" cy="463979"/>
          </a:xfrm>
        </p:grpSpPr>
        <p:sp>
          <p:nvSpPr>
            <p:cNvPr id="206" name="Rectangle 205">
              <a:extLst>
                <a:ext uri="{FF2B5EF4-FFF2-40B4-BE49-F238E27FC236}">
                  <a16:creationId xmlns:a16="http://schemas.microsoft.com/office/drawing/2014/main" id="{A007FA27-9CF4-7743-A2DC-8BD8D1DCB92D}"/>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207" name="TextBox 206">
              <a:extLst>
                <a:ext uri="{FF2B5EF4-FFF2-40B4-BE49-F238E27FC236}">
                  <a16:creationId xmlns:a16="http://schemas.microsoft.com/office/drawing/2014/main" id="{DCFCC0BC-A346-6D46-A4D1-0C72F2009BF4}"/>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10" name="Group 9">
            <a:extLst>
              <a:ext uri="{FF2B5EF4-FFF2-40B4-BE49-F238E27FC236}">
                <a16:creationId xmlns:a16="http://schemas.microsoft.com/office/drawing/2014/main" id="{B1B4F9FC-DCD7-4D4F-8B15-6589ACCBB428}"/>
              </a:ext>
            </a:extLst>
          </p:cNvPr>
          <p:cNvGrpSpPr/>
          <p:nvPr/>
        </p:nvGrpSpPr>
        <p:grpSpPr>
          <a:xfrm>
            <a:off x="1510481" y="2208954"/>
            <a:ext cx="1028924" cy="463979"/>
            <a:chOff x="1549462" y="2216434"/>
            <a:chExt cx="1028924" cy="463979"/>
          </a:xfrm>
        </p:grpSpPr>
        <p:sp>
          <p:nvSpPr>
            <p:cNvPr id="210" name="Rectangle 209">
              <a:extLst>
                <a:ext uri="{FF2B5EF4-FFF2-40B4-BE49-F238E27FC236}">
                  <a16:creationId xmlns:a16="http://schemas.microsoft.com/office/drawing/2014/main" id="{329C110D-8068-9C41-8799-25E9F5DFC0F3}"/>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211" name="TextBox 210">
              <a:extLst>
                <a:ext uri="{FF2B5EF4-FFF2-40B4-BE49-F238E27FC236}">
                  <a16:creationId xmlns:a16="http://schemas.microsoft.com/office/drawing/2014/main" id="{6EA9AB61-0444-624B-B17B-4BA90A2554D5}"/>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337" name="Group 321">
            <a:extLst>
              <a:ext uri="{FF2B5EF4-FFF2-40B4-BE49-F238E27FC236}">
                <a16:creationId xmlns:a16="http://schemas.microsoft.com/office/drawing/2014/main" id="{CE43EBA3-78B5-3F40-8C70-2C81174FED92}"/>
              </a:ext>
            </a:extLst>
          </p:cNvPr>
          <p:cNvGrpSpPr>
            <a:grpSpLocks/>
          </p:cNvGrpSpPr>
          <p:nvPr/>
        </p:nvGrpSpPr>
        <p:grpSpPr bwMode="auto">
          <a:xfrm>
            <a:off x="5386202" y="1360556"/>
            <a:ext cx="310294" cy="628857"/>
            <a:chOff x="4140" y="429"/>
            <a:chExt cx="1425" cy="2396"/>
          </a:xfrm>
        </p:grpSpPr>
        <p:sp>
          <p:nvSpPr>
            <p:cNvPr id="338" name="Freeform 322">
              <a:extLst>
                <a:ext uri="{FF2B5EF4-FFF2-40B4-BE49-F238E27FC236}">
                  <a16:creationId xmlns:a16="http://schemas.microsoft.com/office/drawing/2014/main" id="{368EA2FA-44C8-834E-854B-7B514A744AD2}"/>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9" name="Rectangle 323">
              <a:extLst>
                <a:ext uri="{FF2B5EF4-FFF2-40B4-BE49-F238E27FC236}">
                  <a16:creationId xmlns:a16="http://schemas.microsoft.com/office/drawing/2014/main" id="{70E7981D-F5CF-0F4F-95BC-59CAE7F3785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Freeform 324">
              <a:extLst>
                <a:ext uri="{FF2B5EF4-FFF2-40B4-BE49-F238E27FC236}">
                  <a16:creationId xmlns:a16="http://schemas.microsoft.com/office/drawing/2014/main" id="{D34DC0AC-CA88-1949-9FF3-5446E9BDC0B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Freeform 325">
              <a:extLst>
                <a:ext uri="{FF2B5EF4-FFF2-40B4-BE49-F238E27FC236}">
                  <a16:creationId xmlns:a16="http://schemas.microsoft.com/office/drawing/2014/main" id="{1C01594E-61F9-E249-9FA4-5D3422C2FD3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Rectangle 326">
              <a:extLst>
                <a:ext uri="{FF2B5EF4-FFF2-40B4-BE49-F238E27FC236}">
                  <a16:creationId xmlns:a16="http://schemas.microsoft.com/office/drawing/2014/main" id="{D77E1E19-E42D-9746-8590-DDBDBCF2ED1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43" name="Group 327">
              <a:extLst>
                <a:ext uri="{FF2B5EF4-FFF2-40B4-BE49-F238E27FC236}">
                  <a16:creationId xmlns:a16="http://schemas.microsoft.com/office/drawing/2014/main" id="{D43FBF8D-840F-7746-9599-7361C09F7B3C}"/>
                </a:ext>
              </a:extLst>
            </p:cNvPr>
            <p:cNvGrpSpPr>
              <a:grpSpLocks/>
            </p:cNvGrpSpPr>
            <p:nvPr/>
          </p:nvGrpSpPr>
          <p:grpSpPr bwMode="auto">
            <a:xfrm>
              <a:off x="4749" y="668"/>
              <a:ext cx="581" cy="145"/>
              <a:chOff x="614" y="2568"/>
              <a:chExt cx="725" cy="139"/>
            </a:xfrm>
          </p:grpSpPr>
          <p:sp>
            <p:nvSpPr>
              <p:cNvPr id="368" name="AutoShape 328">
                <a:extLst>
                  <a:ext uri="{FF2B5EF4-FFF2-40B4-BE49-F238E27FC236}">
                    <a16:creationId xmlns:a16="http://schemas.microsoft.com/office/drawing/2014/main" id="{F4FD27B7-CFFA-9E41-9435-D5C0C9F83E6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9" name="AutoShape 329">
                <a:extLst>
                  <a:ext uri="{FF2B5EF4-FFF2-40B4-BE49-F238E27FC236}">
                    <a16:creationId xmlns:a16="http://schemas.microsoft.com/office/drawing/2014/main" id="{7507A3CD-B7D7-4949-A9FB-24247DC4C4CC}"/>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44" name="Rectangle 330">
              <a:extLst>
                <a:ext uri="{FF2B5EF4-FFF2-40B4-BE49-F238E27FC236}">
                  <a16:creationId xmlns:a16="http://schemas.microsoft.com/office/drawing/2014/main" id="{45BD24A7-490E-6D4A-97DE-1EB910C1EAAE}"/>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45" name="Group 331">
              <a:extLst>
                <a:ext uri="{FF2B5EF4-FFF2-40B4-BE49-F238E27FC236}">
                  <a16:creationId xmlns:a16="http://schemas.microsoft.com/office/drawing/2014/main" id="{D9050BE1-1376-E14C-8B43-5415B53EC19A}"/>
                </a:ext>
              </a:extLst>
            </p:cNvPr>
            <p:cNvGrpSpPr>
              <a:grpSpLocks/>
            </p:cNvGrpSpPr>
            <p:nvPr/>
          </p:nvGrpSpPr>
          <p:grpSpPr bwMode="auto">
            <a:xfrm>
              <a:off x="4747" y="994"/>
              <a:ext cx="581" cy="134"/>
              <a:chOff x="614" y="2568"/>
              <a:chExt cx="725" cy="139"/>
            </a:xfrm>
          </p:grpSpPr>
          <p:sp>
            <p:nvSpPr>
              <p:cNvPr id="366" name="AutoShape 332">
                <a:extLst>
                  <a:ext uri="{FF2B5EF4-FFF2-40B4-BE49-F238E27FC236}">
                    <a16:creationId xmlns:a16="http://schemas.microsoft.com/office/drawing/2014/main" id="{C382B0F1-7E6E-C347-98FD-D6E0E226F061}"/>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7" name="AutoShape 333">
                <a:extLst>
                  <a:ext uri="{FF2B5EF4-FFF2-40B4-BE49-F238E27FC236}">
                    <a16:creationId xmlns:a16="http://schemas.microsoft.com/office/drawing/2014/main" id="{B9D5D5BE-21B4-5E46-BCB8-3E6E15B819D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46" name="Rectangle 334">
              <a:extLst>
                <a:ext uri="{FF2B5EF4-FFF2-40B4-BE49-F238E27FC236}">
                  <a16:creationId xmlns:a16="http://schemas.microsoft.com/office/drawing/2014/main" id="{85A27DE8-FCB1-FE4C-830E-B9A18684191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7" name="Rectangle 335">
              <a:extLst>
                <a:ext uri="{FF2B5EF4-FFF2-40B4-BE49-F238E27FC236}">
                  <a16:creationId xmlns:a16="http://schemas.microsoft.com/office/drawing/2014/main" id="{2D81F5BF-5571-F841-A230-C4FABFAA718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48" name="Group 336">
              <a:extLst>
                <a:ext uri="{FF2B5EF4-FFF2-40B4-BE49-F238E27FC236}">
                  <a16:creationId xmlns:a16="http://schemas.microsoft.com/office/drawing/2014/main" id="{40511408-3E7E-064B-A2B4-4DC41FFBF212}"/>
                </a:ext>
              </a:extLst>
            </p:cNvPr>
            <p:cNvGrpSpPr>
              <a:grpSpLocks/>
            </p:cNvGrpSpPr>
            <p:nvPr/>
          </p:nvGrpSpPr>
          <p:grpSpPr bwMode="auto">
            <a:xfrm>
              <a:off x="4735" y="1627"/>
              <a:ext cx="582" cy="151"/>
              <a:chOff x="614" y="2568"/>
              <a:chExt cx="725" cy="139"/>
            </a:xfrm>
          </p:grpSpPr>
          <p:sp>
            <p:nvSpPr>
              <p:cNvPr id="364" name="AutoShape 337">
                <a:extLst>
                  <a:ext uri="{FF2B5EF4-FFF2-40B4-BE49-F238E27FC236}">
                    <a16:creationId xmlns:a16="http://schemas.microsoft.com/office/drawing/2014/main" id="{CB6BB265-1398-B84D-B055-F2380188C3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5" name="AutoShape 338">
                <a:extLst>
                  <a:ext uri="{FF2B5EF4-FFF2-40B4-BE49-F238E27FC236}">
                    <a16:creationId xmlns:a16="http://schemas.microsoft.com/office/drawing/2014/main" id="{284EDDE1-D475-0D45-B8E1-D22F3BB5F954}"/>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49" name="Freeform 339">
              <a:extLst>
                <a:ext uri="{FF2B5EF4-FFF2-40B4-BE49-F238E27FC236}">
                  <a16:creationId xmlns:a16="http://schemas.microsoft.com/office/drawing/2014/main" id="{2EC30120-F28B-6C44-BA86-015592330E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0" name="Group 340">
              <a:extLst>
                <a:ext uri="{FF2B5EF4-FFF2-40B4-BE49-F238E27FC236}">
                  <a16:creationId xmlns:a16="http://schemas.microsoft.com/office/drawing/2014/main" id="{1D12166E-59AE-AF4F-AC68-D94AFF4969FD}"/>
                </a:ext>
              </a:extLst>
            </p:cNvPr>
            <p:cNvGrpSpPr>
              <a:grpSpLocks/>
            </p:cNvGrpSpPr>
            <p:nvPr/>
          </p:nvGrpSpPr>
          <p:grpSpPr bwMode="auto">
            <a:xfrm>
              <a:off x="4739" y="1327"/>
              <a:ext cx="582" cy="139"/>
              <a:chOff x="614" y="2568"/>
              <a:chExt cx="725" cy="139"/>
            </a:xfrm>
          </p:grpSpPr>
          <p:sp>
            <p:nvSpPr>
              <p:cNvPr id="362" name="AutoShape 341">
                <a:extLst>
                  <a:ext uri="{FF2B5EF4-FFF2-40B4-BE49-F238E27FC236}">
                    <a16:creationId xmlns:a16="http://schemas.microsoft.com/office/drawing/2014/main" id="{CEC2F114-3899-AC46-B9CD-3E7FEF7D59B0}"/>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3" name="AutoShape 342">
                <a:extLst>
                  <a:ext uri="{FF2B5EF4-FFF2-40B4-BE49-F238E27FC236}">
                    <a16:creationId xmlns:a16="http://schemas.microsoft.com/office/drawing/2014/main" id="{8B8898E2-D667-6D4F-819E-C8360C5DC31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1" name="Rectangle 343">
              <a:extLst>
                <a:ext uri="{FF2B5EF4-FFF2-40B4-BE49-F238E27FC236}">
                  <a16:creationId xmlns:a16="http://schemas.microsoft.com/office/drawing/2014/main" id="{9997B225-39F6-714E-BB10-2E332CC3F6B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2" name="Freeform 344">
              <a:extLst>
                <a:ext uri="{FF2B5EF4-FFF2-40B4-BE49-F238E27FC236}">
                  <a16:creationId xmlns:a16="http://schemas.microsoft.com/office/drawing/2014/main" id="{F23D691F-1D74-454D-92FD-1D49AEF2140E}"/>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Freeform 345">
              <a:extLst>
                <a:ext uri="{FF2B5EF4-FFF2-40B4-BE49-F238E27FC236}">
                  <a16:creationId xmlns:a16="http://schemas.microsoft.com/office/drawing/2014/main" id="{7EC049DC-B651-8A4D-B4AF-D4AE451375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Oval 346">
              <a:extLst>
                <a:ext uri="{FF2B5EF4-FFF2-40B4-BE49-F238E27FC236}">
                  <a16:creationId xmlns:a16="http://schemas.microsoft.com/office/drawing/2014/main" id="{28E19479-A7E7-F541-BCED-CA07DE9869A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5" name="Freeform 347">
              <a:extLst>
                <a:ext uri="{FF2B5EF4-FFF2-40B4-BE49-F238E27FC236}">
                  <a16:creationId xmlns:a16="http://schemas.microsoft.com/office/drawing/2014/main" id="{8F392652-1C5F-C245-B8EC-1CC561431FC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927CAF21-8E01-8A41-AFE5-3F05534A6DF7}"/>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7" name="AutoShape 349">
              <a:extLst>
                <a:ext uri="{FF2B5EF4-FFF2-40B4-BE49-F238E27FC236}">
                  <a16:creationId xmlns:a16="http://schemas.microsoft.com/office/drawing/2014/main" id="{1C72370F-4E8C-6E41-8FF7-F583D507379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8" name="Oval 350">
              <a:extLst>
                <a:ext uri="{FF2B5EF4-FFF2-40B4-BE49-F238E27FC236}">
                  <a16:creationId xmlns:a16="http://schemas.microsoft.com/office/drawing/2014/main" id="{7CAE6DBB-B7F5-6349-9D67-2B820D4A6E4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9" name="Oval 351">
              <a:extLst>
                <a:ext uri="{FF2B5EF4-FFF2-40B4-BE49-F238E27FC236}">
                  <a16:creationId xmlns:a16="http://schemas.microsoft.com/office/drawing/2014/main" id="{94DCCCED-456C-814C-8079-310090B0F6A7}"/>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60" name="Oval 352">
              <a:extLst>
                <a:ext uri="{FF2B5EF4-FFF2-40B4-BE49-F238E27FC236}">
                  <a16:creationId xmlns:a16="http://schemas.microsoft.com/office/drawing/2014/main" id="{5BEE1EAA-ED04-3045-954F-747BFBBA5477}"/>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1" name="Rectangle 353">
              <a:extLst>
                <a:ext uri="{FF2B5EF4-FFF2-40B4-BE49-F238E27FC236}">
                  <a16:creationId xmlns:a16="http://schemas.microsoft.com/office/drawing/2014/main" id="{F2E64557-BE36-674A-9568-E85284DF3A90}"/>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70" name="Group 354">
            <a:extLst>
              <a:ext uri="{FF2B5EF4-FFF2-40B4-BE49-F238E27FC236}">
                <a16:creationId xmlns:a16="http://schemas.microsoft.com/office/drawing/2014/main" id="{02971CF7-0CB6-6841-96B9-CD3895F572BF}"/>
              </a:ext>
            </a:extLst>
          </p:cNvPr>
          <p:cNvGrpSpPr>
            <a:grpSpLocks/>
          </p:cNvGrpSpPr>
          <p:nvPr/>
        </p:nvGrpSpPr>
        <p:grpSpPr bwMode="auto">
          <a:xfrm>
            <a:off x="773442" y="1418426"/>
            <a:ext cx="525462" cy="434975"/>
            <a:chOff x="-44" y="1473"/>
            <a:chExt cx="981" cy="1105"/>
          </a:xfrm>
        </p:grpSpPr>
        <p:pic>
          <p:nvPicPr>
            <p:cNvPr id="371" name="Picture 355" descr="desktop_computer_stylized_medium">
              <a:extLst>
                <a:ext uri="{FF2B5EF4-FFF2-40B4-BE49-F238E27FC236}">
                  <a16:creationId xmlns:a16="http://schemas.microsoft.com/office/drawing/2014/main" id="{58DF8070-F2DF-F84A-8469-DEE030BD8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56">
              <a:extLst>
                <a:ext uri="{FF2B5EF4-FFF2-40B4-BE49-F238E27FC236}">
                  <a16:creationId xmlns:a16="http://schemas.microsoft.com/office/drawing/2014/main" id="{E3865153-A00D-E343-AFF8-4652E9FFF1E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73A81A7-03AE-D442-A671-DC35FE97563A}"/>
              </a:ext>
            </a:extLst>
          </p:cNvPr>
          <p:cNvGrpSpPr/>
          <p:nvPr/>
        </p:nvGrpSpPr>
        <p:grpSpPr>
          <a:xfrm>
            <a:off x="1830370" y="2617249"/>
            <a:ext cx="1028924" cy="463397"/>
            <a:chOff x="1830370" y="2617249"/>
            <a:chExt cx="1028924" cy="463397"/>
          </a:xfrm>
        </p:grpSpPr>
        <p:sp>
          <p:nvSpPr>
            <p:cNvPr id="214" name="Rectangle 213">
              <a:extLst>
                <a:ext uri="{FF2B5EF4-FFF2-40B4-BE49-F238E27FC236}">
                  <a16:creationId xmlns:a16="http://schemas.microsoft.com/office/drawing/2014/main" id="{51102884-47F2-514E-81B8-C6505D1701C5}"/>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TextBox 214">
              <a:extLst>
                <a:ext uri="{FF2B5EF4-FFF2-40B4-BE49-F238E27FC236}">
                  <a16:creationId xmlns:a16="http://schemas.microsoft.com/office/drawing/2014/main" id="{78E8A36E-C98B-EC43-99F7-B8138B25C7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218" name="Group 217">
            <a:extLst>
              <a:ext uri="{FF2B5EF4-FFF2-40B4-BE49-F238E27FC236}">
                <a16:creationId xmlns:a16="http://schemas.microsoft.com/office/drawing/2014/main" id="{24920F69-7924-354E-BEAC-09060A44F38B}"/>
              </a:ext>
            </a:extLst>
          </p:cNvPr>
          <p:cNvGrpSpPr/>
          <p:nvPr/>
        </p:nvGrpSpPr>
        <p:grpSpPr>
          <a:xfrm>
            <a:off x="6475440" y="1528391"/>
            <a:ext cx="5173835" cy="3801217"/>
            <a:chOff x="6493941" y="1557642"/>
            <a:chExt cx="5173835" cy="3801217"/>
          </a:xfrm>
        </p:grpSpPr>
        <p:sp>
          <p:nvSpPr>
            <p:cNvPr id="219" name="Rectangle 218">
              <a:extLst>
                <a:ext uri="{FF2B5EF4-FFF2-40B4-BE49-F238E27FC236}">
                  <a16:creationId xmlns:a16="http://schemas.microsoft.com/office/drawing/2014/main" id="{F09B789F-6176-5B46-9E76-E4B1DC511275}"/>
                </a:ext>
              </a:extLst>
            </p:cNvPr>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3581802C-ADD6-C943-9F25-55344444C714}"/>
                </a:ext>
              </a:extLst>
            </p:cNvPr>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TextBox 220">
              <a:extLst>
                <a:ext uri="{FF2B5EF4-FFF2-40B4-BE49-F238E27FC236}">
                  <a16:creationId xmlns:a16="http://schemas.microsoft.com/office/drawing/2014/main" id="{265B346D-644B-5D48-B98B-838D0B13216F}"/>
                </a:ext>
              </a:extLst>
            </p:cNvPr>
            <p:cNvSpPr txBox="1"/>
            <p:nvPr/>
          </p:nvSpPr>
          <p:spPr>
            <a:xfrm>
              <a:off x="6493941" y="3752006"/>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Cong.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22" name="Group 221">
              <a:extLst>
                <a:ext uri="{FF2B5EF4-FFF2-40B4-BE49-F238E27FC236}">
                  <a16:creationId xmlns:a16="http://schemas.microsoft.com/office/drawing/2014/main" id="{12481C95-56B5-814F-99E7-EC8DC1B24912}"/>
                </a:ext>
              </a:extLst>
            </p:cNvPr>
            <p:cNvGrpSpPr/>
            <p:nvPr/>
          </p:nvGrpSpPr>
          <p:grpSpPr>
            <a:xfrm>
              <a:off x="6549806" y="2804024"/>
              <a:ext cx="2147125" cy="968714"/>
              <a:chOff x="3786573" y="4781422"/>
              <a:chExt cx="1289919" cy="450478"/>
            </a:xfrm>
          </p:grpSpPr>
          <p:grpSp>
            <p:nvGrpSpPr>
              <p:cNvPr id="397" name="Group 396">
                <a:extLst>
                  <a:ext uri="{FF2B5EF4-FFF2-40B4-BE49-F238E27FC236}">
                    <a16:creationId xmlns:a16="http://schemas.microsoft.com/office/drawing/2014/main" id="{A1B08E61-89E4-7E48-AE03-358210EB4F99}"/>
                  </a:ext>
                </a:extLst>
              </p:cNvPr>
              <p:cNvGrpSpPr/>
              <p:nvPr/>
            </p:nvGrpSpPr>
            <p:grpSpPr>
              <a:xfrm>
                <a:off x="3786573" y="4781422"/>
                <a:ext cx="535512" cy="197065"/>
                <a:chOff x="3638004" y="4844056"/>
                <a:chExt cx="535512" cy="197065"/>
              </a:xfrm>
            </p:grpSpPr>
            <p:sp>
              <p:nvSpPr>
                <p:cNvPr id="403" name="Rectangle 402">
                  <a:extLst>
                    <a:ext uri="{FF2B5EF4-FFF2-40B4-BE49-F238E27FC236}">
                      <a16:creationId xmlns:a16="http://schemas.microsoft.com/office/drawing/2014/main" id="{B23DA7CF-481E-4944-B33C-8DDD60957A5C}"/>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404" name="TextBox 403">
                  <a:extLst>
                    <a:ext uri="{FF2B5EF4-FFF2-40B4-BE49-F238E27FC236}">
                      <a16:creationId xmlns:a16="http://schemas.microsoft.com/office/drawing/2014/main" id="{E2808FFB-0C3C-7D40-8E70-70D6E0695DB5}"/>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8" name="Group 397">
                <a:extLst>
                  <a:ext uri="{FF2B5EF4-FFF2-40B4-BE49-F238E27FC236}">
                    <a16:creationId xmlns:a16="http://schemas.microsoft.com/office/drawing/2014/main" id="{0D370A69-00DF-5D4A-BA99-42A810952634}"/>
                  </a:ext>
                </a:extLst>
              </p:cNvPr>
              <p:cNvGrpSpPr/>
              <p:nvPr/>
            </p:nvGrpSpPr>
            <p:grpSpPr>
              <a:xfrm>
                <a:off x="3856579" y="4996013"/>
                <a:ext cx="1219913" cy="235887"/>
                <a:chOff x="3856579" y="4996013"/>
                <a:chExt cx="1219913" cy="235887"/>
              </a:xfrm>
            </p:grpSpPr>
            <p:sp>
              <p:nvSpPr>
                <p:cNvPr id="399" name="TextBox 398">
                  <a:extLst>
                    <a:ext uri="{FF2B5EF4-FFF2-40B4-BE49-F238E27FC236}">
                      <a16:creationId xmlns:a16="http://schemas.microsoft.com/office/drawing/2014/main" id="{A734BAD2-0E64-6740-8F0C-E8ED4C14FE9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8E21D53-F0A6-F74E-AB97-A44AA527AEC4}"/>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401" name="TextBox 400">
                  <a:extLst>
                    <a:ext uri="{FF2B5EF4-FFF2-40B4-BE49-F238E27FC236}">
                      <a16:creationId xmlns:a16="http://schemas.microsoft.com/office/drawing/2014/main" id="{FAFAFC96-FE70-B84C-8774-34DD7424DBFD}"/>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2" name="TextBox 401">
                  <a:extLst>
                    <a:ext uri="{FF2B5EF4-FFF2-40B4-BE49-F238E27FC236}">
                      <a16:creationId xmlns:a16="http://schemas.microsoft.com/office/drawing/2014/main" id="{EC252B6A-74EB-C945-8F3A-6F35BFA13BF3}"/>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AB0D006E-F86B-B248-8AE9-1A8F75B5E0A6}"/>
                </a:ext>
              </a:extLst>
            </p:cNvPr>
            <p:cNvGrpSpPr/>
            <p:nvPr/>
          </p:nvGrpSpPr>
          <p:grpSpPr>
            <a:xfrm>
              <a:off x="7234288" y="2794928"/>
              <a:ext cx="891382" cy="875971"/>
              <a:chOff x="3774433" y="4781422"/>
              <a:chExt cx="535512" cy="407350"/>
            </a:xfrm>
          </p:grpSpPr>
          <p:grpSp>
            <p:nvGrpSpPr>
              <p:cNvPr id="393" name="Group 392">
                <a:extLst>
                  <a:ext uri="{FF2B5EF4-FFF2-40B4-BE49-F238E27FC236}">
                    <a16:creationId xmlns:a16="http://schemas.microsoft.com/office/drawing/2014/main" id="{10F55B46-0C1A-A841-8F0C-E1A52028C7BF}"/>
                  </a:ext>
                </a:extLst>
              </p:cNvPr>
              <p:cNvGrpSpPr/>
              <p:nvPr/>
            </p:nvGrpSpPr>
            <p:grpSpPr>
              <a:xfrm>
                <a:off x="3774433" y="4781422"/>
                <a:ext cx="535512" cy="207083"/>
                <a:chOff x="3625864" y="4844056"/>
                <a:chExt cx="535512" cy="207083"/>
              </a:xfrm>
            </p:grpSpPr>
            <p:sp>
              <p:nvSpPr>
                <p:cNvPr id="395" name="Rectangle 394">
                  <a:extLst>
                    <a:ext uri="{FF2B5EF4-FFF2-40B4-BE49-F238E27FC236}">
                      <a16:creationId xmlns:a16="http://schemas.microsoft.com/office/drawing/2014/main" id="{EC5DB685-758D-2D46-BCEB-7AE2D960046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96" name="TextBox 395">
                  <a:extLst>
                    <a:ext uri="{FF2B5EF4-FFF2-40B4-BE49-F238E27FC236}">
                      <a16:creationId xmlns:a16="http://schemas.microsoft.com/office/drawing/2014/main" id="{4D8A8232-D72B-B644-86B9-14BFFDCB049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4" name="Rectangle 393">
                <a:extLst>
                  <a:ext uri="{FF2B5EF4-FFF2-40B4-BE49-F238E27FC236}">
                    <a16:creationId xmlns:a16="http://schemas.microsoft.com/office/drawing/2014/main" id="{7966A0B3-F834-AE43-9CAA-0714AAF94371}"/>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24" name="Group 223">
              <a:extLst>
                <a:ext uri="{FF2B5EF4-FFF2-40B4-BE49-F238E27FC236}">
                  <a16:creationId xmlns:a16="http://schemas.microsoft.com/office/drawing/2014/main" id="{39F8B660-5511-2641-9DC0-5EE5608C39ED}"/>
                </a:ext>
              </a:extLst>
            </p:cNvPr>
            <p:cNvGrpSpPr/>
            <p:nvPr/>
          </p:nvGrpSpPr>
          <p:grpSpPr>
            <a:xfrm>
              <a:off x="7949081" y="2785831"/>
              <a:ext cx="891382" cy="875971"/>
              <a:chOff x="3780503" y="4781422"/>
              <a:chExt cx="535512" cy="407350"/>
            </a:xfrm>
          </p:grpSpPr>
          <p:grpSp>
            <p:nvGrpSpPr>
              <p:cNvPr id="389" name="Group 388">
                <a:extLst>
                  <a:ext uri="{FF2B5EF4-FFF2-40B4-BE49-F238E27FC236}">
                    <a16:creationId xmlns:a16="http://schemas.microsoft.com/office/drawing/2014/main" id="{7CEE81F8-208D-9A40-9910-8B77931FE8D3}"/>
                  </a:ext>
                </a:extLst>
              </p:cNvPr>
              <p:cNvGrpSpPr/>
              <p:nvPr/>
            </p:nvGrpSpPr>
            <p:grpSpPr>
              <a:xfrm>
                <a:off x="3780503" y="4781422"/>
                <a:ext cx="535512" cy="207083"/>
                <a:chOff x="3631934" y="4844056"/>
                <a:chExt cx="535512" cy="207083"/>
              </a:xfrm>
            </p:grpSpPr>
            <p:sp>
              <p:nvSpPr>
                <p:cNvPr id="391" name="Rectangle 390">
                  <a:extLst>
                    <a:ext uri="{FF2B5EF4-FFF2-40B4-BE49-F238E27FC236}">
                      <a16:creationId xmlns:a16="http://schemas.microsoft.com/office/drawing/2014/main" id="{7231244D-97B0-954A-B18D-F5E878A750B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92" name="TextBox 391">
                  <a:extLst>
                    <a:ext uri="{FF2B5EF4-FFF2-40B4-BE49-F238E27FC236}">
                      <a16:creationId xmlns:a16="http://schemas.microsoft.com/office/drawing/2014/main" id="{EBFFAB1E-B9DA-4141-A041-11972BDBEC57}"/>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0" name="Rectangle 389">
                <a:extLst>
                  <a:ext uri="{FF2B5EF4-FFF2-40B4-BE49-F238E27FC236}">
                    <a16:creationId xmlns:a16="http://schemas.microsoft.com/office/drawing/2014/main" id="{F3C8AAD7-ECB7-DD42-900C-BB8AF5A4EEB5}"/>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25" name="Group 224">
              <a:extLst>
                <a:ext uri="{FF2B5EF4-FFF2-40B4-BE49-F238E27FC236}">
                  <a16:creationId xmlns:a16="http://schemas.microsoft.com/office/drawing/2014/main" id="{803F822F-EB09-4841-864D-5B88EC3F0EBD}"/>
                </a:ext>
              </a:extLst>
            </p:cNvPr>
            <p:cNvGrpSpPr/>
            <p:nvPr/>
          </p:nvGrpSpPr>
          <p:grpSpPr>
            <a:xfrm>
              <a:off x="6584985" y="4775942"/>
              <a:ext cx="2224498" cy="576373"/>
              <a:chOff x="3690830" y="5656622"/>
              <a:chExt cx="1336402" cy="268029"/>
            </a:xfrm>
          </p:grpSpPr>
          <p:sp>
            <p:nvSpPr>
              <p:cNvPr id="386" name="Rectangle 385">
                <a:extLst>
                  <a:ext uri="{FF2B5EF4-FFF2-40B4-BE49-F238E27FC236}">
                    <a16:creationId xmlns:a16="http://schemas.microsoft.com/office/drawing/2014/main" id="{EBD1D2BD-9277-B644-AA27-F1B0A7223E3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87" name="Rectangle 386">
                <a:extLst>
                  <a:ext uri="{FF2B5EF4-FFF2-40B4-BE49-F238E27FC236}">
                    <a16:creationId xmlns:a16="http://schemas.microsoft.com/office/drawing/2014/main" id="{55A7D0F8-839E-3B45-B426-E3EE5FBEB4D4}"/>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88" name="TextBox 387">
                <a:extLst>
                  <a:ext uri="{FF2B5EF4-FFF2-40B4-BE49-F238E27FC236}">
                    <a16:creationId xmlns:a16="http://schemas.microsoft.com/office/drawing/2014/main" id="{79E46073-594F-AC45-A63F-D0F936E28208}"/>
                  </a:ext>
                </a:extLst>
              </p:cNvPr>
              <p:cNvSpPr txBox="1"/>
              <p:nvPr/>
            </p:nvSpPr>
            <p:spPr>
              <a:xfrm>
                <a:off x="3722590" y="5683087"/>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64631E62-3A21-714F-9082-157DAA594C5D}"/>
                </a:ext>
              </a:extLst>
            </p:cNvPr>
            <p:cNvGrpSpPr/>
            <p:nvPr/>
          </p:nvGrpSpPr>
          <p:grpSpPr>
            <a:xfrm>
              <a:off x="9393371" y="4782486"/>
              <a:ext cx="2224498" cy="576373"/>
              <a:chOff x="3690830" y="5656622"/>
              <a:chExt cx="1336402" cy="268029"/>
            </a:xfrm>
          </p:grpSpPr>
          <p:sp>
            <p:nvSpPr>
              <p:cNvPr id="383" name="Rectangle 382">
                <a:extLst>
                  <a:ext uri="{FF2B5EF4-FFF2-40B4-BE49-F238E27FC236}">
                    <a16:creationId xmlns:a16="http://schemas.microsoft.com/office/drawing/2014/main" id="{C405E8F4-991B-2443-9E2F-D9095A9F30F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84" name="Rectangle 383">
                <a:extLst>
                  <a:ext uri="{FF2B5EF4-FFF2-40B4-BE49-F238E27FC236}">
                    <a16:creationId xmlns:a16="http://schemas.microsoft.com/office/drawing/2014/main" id="{5BC25DB8-4264-1149-8D3F-62021F04E6D0}"/>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85" name="TextBox 384">
                <a:extLst>
                  <a:ext uri="{FF2B5EF4-FFF2-40B4-BE49-F238E27FC236}">
                    <a16:creationId xmlns:a16="http://schemas.microsoft.com/office/drawing/2014/main" id="{E615BC4C-981C-0149-8B66-79C13C37121F}"/>
                  </a:ext>
                </a:extLst>
              </p:cNvPr>
              <p:cNvSpPr txBox="1"/>
              <p:nvPr/>
            </p:nvSpPr>
            <p:spPr>
              <a:xfrm>
                <a:off x="3722590" y="5689783"/>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7" name="Straight Connector 226">
              <a:extLst>
                <a:ext uri="{FF2B5EF4-FFF2-40B4-BE49-F238E27FC236}">
                  <a16:creationId xmlns:a16="http://schemas.microsoft.com/office/drawing/2014/main" id="{515DB57F-0D4B-6B48-B6BC-CF2EB3013043}"/>
                </a:ext>
              </a:extLst>
            </p:cNvPr>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228" name="Rectangle 227">
              <a:extLst>
                <a:ext uri="{FF2B5EF4-FFF2-40B4-BE49-F238E27FC236}">
                  <a16:creationId xmlns:a16="http://schemas.microsoft.com/office/drawing/2014/main" id="{D8F95687-7CF8-EA4B-907F-32579687B97F}"/>
                </a:ext>
              </a:extLst>
            </p:cNvPr>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29" name="Rectangle 228">
              <a:extLst>
                <a:ext uri="{FF2B5EF4-FFF2-40B4-BE49-F238E27FC236}">
                  <a16:creationId xmlns:a16="http://schemas.microsoft.com/office/drawing/2014/main" id="{72ED8D6A-7AE4-9F4A-89E2-82D67D92D2E9}"/>
                </a:ext>
              </a:extLst>
            </p:cNvPr>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TextBox 229">
              <a:extLst>
                <a:ext uri="{FF2B5EF4-FFF2-40B4-BE49-F238E27FC236}">
                  <a16:creationId xmlns:a16="http://schemas.microsoft.com/office/drawing/2014/main" id="{AFA7BA35-193B-1B4B-BFFC-BFF8A1B29D41}"/>
                </a:ext>
              </a:extLst>
            </p:cNvPr>
            <p:cNvSpPr txBox="1"/>
            <p:nvPr/>
          </p:nvSpPr>
          <p:spPr>
            <a:xfrm>
              <a:off x="9293090" y="3806783"/>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Cong.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31" name="Group 230">
              <a:extLst>
                <a:ext uri="{FF2B5EF4-FFF2-40B4-BE49-F238E27FC236}">
                  <a16:creationId xmlns:a16="http://schemas.microsoft.com/office/drawing/2014/main" id="{B1474ED0-3919-B64A-96AB-4FF1F7B00077}"/>
                </a:ext>
              </a:extLst>
            </p:cNvPr>
            <p:cNvGrpSpPr/>
            <p:nvPr/>
          </p:nvGrpSpPr>
          <p:grpSpPr>
            <a:xfrm>
              <a:off x="9348955" y="2858801"/>
              <a:ext cx="2147125" cy="968714"/>
              <a:chOff x="3786573" y="4781422"/>
              <a:chExt cx="1289919" cy="450478"/>
            </a:xfrm>
          </p:grpSpPr>
          <p:grpSp>
            <p:nvGrpSpPr>
              <p:cNvPr id="375" name="Group 374">
                <a:extLst>
                  <a:ext uri="{FF2B5EF4-FFF2-40B4-BE49-F238E27FC236}">
                    <a16:creationId xmlns:a16="http://schemas.microsoft.com/office/drawing/2014/main" id="{9818E9A5-A4E4-3446-B635-CFCF5897BFDE}"/>
                  </a:ext>
                </a:extLst>
              </p:cNvPr>
              <p:cNvGrpSpPr/>
              <p:nvPr/>
            </p:nvGrpSpPr>
            <p:grpSpPr>
              <a:xfrm>
                <a:off x="3786573" y="4781422"/>
                <a:ext cx="535512" cy="197065"/>
                <a:chOff x="3638004" y="4844056"/>
                <a:chExt cx="535512" cy="197065"/>
              </a:xfrm>
            </p:grpSpPr>
            <p:sp>
              <p:nvSpPr>
                <p:cNvPr id="381" name="Rectangle 380">
                  <a:extLst>
                    <a:ext uri="{FF2B5EF4-FFF2-40B4-BE49-F238E27FC236}">
                      <a16:creationId xmlns:a16="http://schemas.microsoft.com/office/drawing/2014/main" id="{26E56F5B-0FFF-334C-BE13-DACFF2EA6ABD}"/>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82" name="TextBox 381">
                  <a:extLst>
                    <a:ext uri="{FF2B5EF4-FFF2-40B4-BE49-F238E27FC236}">
                      <a16:creationId xmlns:a16="http://schemas.microsoft.com/office/drawing/2014/main" id="{2D2CE644-7608-1E4F-82E8-95BA38A3F49A}"/>
                    </a:ext>
                  </a:extLst>
                </p:cNvPr>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6" name="Group 375">
                <a:extLst>
                  <a:ext uri="{FF2B5EF4-FFF2-40B4-BE49-F238E27FC236}">
                    <a16:creationId xmlns:a16="http://schemas.microsoft.com/office/drawing/2014/main" id="{ED37937D-DD91-964F-99D2-E63CC86233DF}"/>
                  </a:ext>
                </a:extLst>
              </p:cNvPr>
              <p:cNvGrpSpPr/>
              <p:nvPr/>
            </p:nvGrpSpPr>
            <p:grpSpPr>
              <a:xfrm>
                <a:off x="3856579" y="4996013"/>
                <a:ext cx="1219913" cy="235887"/>
                <a:chOff x="3856579" y="4996013"/>
                <a:chExt cx="1219913" cy="235887"/>
              </a:xfrm>
            </p:grpSpPr>
            <p:sp>
              <p:nvSpPr>
                <p:cNvPr id="377" name="TextBox 376">
                  <a:extLst>
                    <a:ext uri="{FF2B5EF4-FFF2-40B4-BE49-F238E27FC236}">
                      <a16:creationId xmlns:a16="http://schemas.microsoft.com/office/drawing/2014/main" id="{39B46E54-EE11-C84C-8423-1A93842FE46E}"/>
                    </a:ext>
                  </a:extLst>
                </p:cNvPr>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FCA82C8C-53C9-894A-BCB4-76091C2ACE02}"/>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79" name="TextBox 378">
                  <a:extLst>
                    <a:ext uri="{FF2B5EF4-FFF2-40B4-BE49-F238E27FC236}">
                      <a16:creationId xmlns:a16="http://schemas.microsoft.com/office/drawing/2014/main" id="{F9BE178C-7DCC-E843-B9B1-42A1763F76F4}"/>
                    </a:ext>
                  </a:extLst>
                </p:cNvPr>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0" name="TextBox 379">
                  <a:extLst>
                    <a:ext uri="{FF2B5EF4-FFF2-40B4-BE49-F238E27FC236}">
                      <a16:creationId xmlns:a16="http://schemas.microsoft.com/office/drawing/2014/main" id="{87957DEE-AA74-564C-B4AA-8D3329C4C861}"/>
                    </a:ext>
                  </a:extLst>
                </p:cNvPr>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32" name="Group 231">
              <a:extLst>
                <a:ext uri="{FF2B5EF4-FFF2-40B4-BE49-F238E27FC236}">
                  <a16:creationId xmlns:a16="http://schemas.microsoft.com/office/drawing/2014/main" id="{DC1DF91D-852F-CC4A-807C-18EF49FECF15}"/>
                </a:ext>
              </a:extLst>
            </p:cNvPr>
            <p:cNvGrpSpPr/>
            <p:nvPr/>
          </p:nvGrpSpPr>
          <p:grpSpPr>
            <a:xfrm>
              <a:off x="10033437" y="2849705"/>
              <a:ext cx="891382" cy="875971"/>
              <a:chOff x="3774433" y="4781422"/>
              <a:chExt cx="535512" cy="407350"/>
            </a:xfrm>
          </p:grpSpPr>
          <p:grpSp>
            <p:nvGrpSpPr>
              <p:cNvPr id="238" name="Group 237">
                <a:extLst>
                  <a:ext uri="{FF2B5EF4-FFF2-40B4-BE49-F238E27FC236}">
                    <a16:creationId xmlns:a16="http://schemas.microsoft.com/office/drawing/2014/main" id="{60F3899C-16A5-2040-B8D3-B40BE3789B5F}"/>
                  </a:ext>
                </a:extLst>
              </p:cNvPr>
              <p:cNvGrpSpPr/>
              <p:nvPr/>
            </p:nvGrpSpPr>
            <p:grpSpPr>
              <a:xfrm>
                <a:off x="3774433" y="4781422"/>
                <a:ext cx="535512" cy="207083"/>
                <a:chOff x="3625864" y="4844056"/>
                <a:chExt cx="535512" cy="207083"/>
              </a:xfrm>
            </p:grpSpPr>
            <p:sp>
              <p:nvSpPr>
                <p:cNvPr id="373" name="Rectangle 372">
                  <a:extLst>
                    <a:ext uri="{FF2B5EF4-FFF2-40B4-BE49-F238E27FC236}">
                      <a16:creationId xmlns:a16="http://schemas.microsoft.com/office/drawing/2014/main" id="{23B0C62B-9CD8-C94C-880B-A38322BA5077}"/>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374" name="TextBox 373">
                  <a:extLst>
                    <a:ext uri="{FF2B5EF4-FFF2-40B4-BE49-F238E27FC236}">
                      <a16:creationId xmlns:a16="http://schemas.microsoft.com/office/drawing/2014/main" id="{0F2D4651-2D4B-5D43-8F4A-74780D8D5373}"/>
                    </a:ext>
                  </a:extLst>
                </p:cNvPr>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9" name="Rectangle 238">
                <a:extLst>
                  <a:ext uri="{FF2B5EF4-FFF2-40B4-BE49-F238E27FC236}">
                    <a16:creationId xmlns:a16="http://schemas.microsoft.com/office/drawing/2014/main" id="{B35FF821-5DAB-EA49-B5AD-1FFF18CFD0D6}"/>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33" name="Group 232">
              <a:extLst>
                <a:ext uri="{FF2B5EF4-FFF2-40B4-BE49-F238E27FC236}">
                  <a16:creationId xmlns:a16="http://schemas.microsoft.com/office/drawing/2014/main" id="{C754F3A4-C128-D540-B52C-0C88F5DAA68B}"/>
                </a:ext>
              </a:extLst>
            </p:cNvPr>
            <p:cNvGrpSpPr/>
            <p:nvPr/>
          </p:nvGrpSpPr>
          <p:grpSpPr>
            <a:xfrm>
              <a:off x="10748230" y="2840608"/>
              <a:ext cx="891382" cy="875971"/>
              <a:chOff x="3780503" y="4781422"/>
              <a:chExt cx="535512" cy="407350"/>
            </a:xfrm>
          </p:grpSpPr>
          <p:grpSp>
            <p:nvGrpSpPr>
              <p:cNvPr id="234" name="Group 233">
                <a:extLst>
                  <a:ext uri="{FF2B5EF4-FFF2-40B4-BE49-F238E27FC236}">
                    <a16:creationId xmlns:a16="http://schemas.microsoft.com/office/drawing/2014/main" id="{D10E593F-B966-A942-849B-BE0B9E4AEF39}"/>
                  </a:ext>
                </a:extLst>
              </p:cNvPr>
              <p:cNvGrpSpPr/>
              <p:nvPr/>
            </p:nvGrpSpPr>
            <p:grpSpPr>
              <a:xfrm>
                <a:off x="3780503" y="4781422"/>
                <a:ext cx="535512" cy="207083"/>
                <a:chOff x="3631934" y="4844056"/>
                <a:chExt cx="535512" cy="207083"/>
              </a:xfrm>
            </p:grpSpPr>
            <p:sp>
              <p:nvSpPr>
                <p:cNvPr id="236" name="Rectangle 235">
                  <a:extLst>
                    <a:ext uri="{FF2B5EF4-FFF2-40B4-BE49-F238E27FC236}">
                      <a16:creationId xmlns:a16="http://schemas.microsoft.com/office/drawing/2014/main" id="{3C0353BE-D06B-4A40-AA43-31B9BE3998C8}"/>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37" name="TextBox 236">
                  <a:extLst>
                    <a:ext uri="{FF2B5EF4-FFF2-40B4-BE49-F238E27FC236}">
                      <a16:creationId xmlns:a16="http://schemas.microsoft.com/office/drawing/2014/main" id="{2751D3CB-9102-AC4C-A0E0-C28B7C9AFCFF}"/>
                    </a:ext>
                  </a:extLst>
                </p:cNvPr>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2543EEC5-F35A-D442-BCBE-B3CB8C2C5909}"/>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405" name="Freeform 404">
            <a:extLst>
              <a:ext uri="{FF2B5EF4-FFF2-40B4-BE49-F238E27FC236}">
                <a16:creationId xmlns:a16="http://schemas.microsoft.com/office/drawing/2014/main" id="{40C4075A-6AA6-EA45-A9F2-2E2640C5B049}"/>
              </a:ext>
            </a:extLst>
          </p:cNvPr>
          <p:cNvSpPr/>
          <p:nvPr/>
        </p:nvSpPr>
        <p:spPr>
          <a:xfrm>
            <a:off x="8348952" y="2170481"/>
            <a:ext cx="1435304" cy="3314700"/>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6" name="Freeform 405">
            <a:extLst>
              <a:ext uri="{FF2B5EF4-FFF2-40B4-BE49-F238E27FC236}">
                <a16:creationId xmlns:a16="http://schemas.microsoft.com/office/drawing/2014/main" id="{987CB412-8308-D748-9394-292800F22809}"/>
              </a:ext>
            </a:extLst>
          </p:cNvPr>
          <p:cNvSpPr/>
          <p:nvPr/>
        </p:nvSpPr>
        <p:spPr>
          <a:xfrm>
            <a:off x="7544680" y="2246396"/>
            <a:ext cx="2790074"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26633 w 2455606"/>
              <a:gd name="connsiteY4" fmla="*/ 1187695 h 2831690"/>
              <a:gd name="connsiteX0" fmla="*/ 0 w 2473320"/>
              <a:gd name="connsiteY0" fmla="*/ 0 h 2831690"/>
              <a:gd name="connsiteX1" fmla="*/ 0 w 2473320"/>
              <a:gd name="connsiteY1" fmla="*/ 2831690 h 2831690"/>
              <a:gd name="connsiteX2" fmla="*/ 88490 w 2473320"/>
              <a:gd name="connsiteY2" fmla="*/ 2831690 h 2831690"/>
              <a:gd name="connsiteX3" fmla="*/ 2455606 w 2473320"/>
              <a:gd name="connsiteY3" fmla="*/ 2831690 h 2831690"/>
              <a:gd name="connsiteX4" fmla="*/ 2473320 w 2473320"/>
              <a:gd name="connsiteY4" fmla="*/ 1192031 h 2831690"/>
              <a:gd name="connsiteX0" fmla="*/ 0 w 2460587"/>
              <a:gd name="connsiteY0" fmla="*/ 0 h 2831690"/>
              <a:gd name="connsiteX1" fmla="*/ 0 w 2460587"/>
              <a:gd name="connsiteY1" fmla="*/ 2831690 h 2831690"/>
              <a:gd name="connsiteX2" fmla="*/ 88490 w 2460587"/>
              <a:gd name="connsiteY2" fmla="*/ 2831690 h 2831690"/>
              <a:gd name="connsiteX3" fmla="*/ 2455606 w 2460587"/>
              <a:gd name="connsiteY3" fmla="*/ 2831690 h 2831690"/>
              <a:gd name="connsiteX4" fmla="*/ 2460587 w 2460587"/>
              <a:gd name="connsiteY4" fmla="*/ 1205040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7" name="Freeform 406">
            <a:extLst>
              <a:ext uri="{FF2B5EF4-FFF2-40B4-BE49-F238E27FC236}">
                <a16:creationId xmlns:a16="http://schemas.microsoft.com/office/drawing/2014/main" id="{1C1B5B0F-521F-2E45-9FAB-870C29A70C36}"/>
              </a:ext>
            </a:extLst>
          </p:cNvPr>
          <p:cNvSpPr/>
          <p:nvPr/>
        </p:nvSpPr>
        <p:spPr>
          <a:xfrm>
            <a:off x="7766311" y="3553748"/>
            <a:ext cx="2615553" cy="1938327"/>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8" name="TextBox 407">
            <a:extLst>
              <a:ext uri="{FF2B5EF4-FFF2-40B4-BE49-F238E27FC236}">
                <a16:creationId xmlns:a16="http://schemas.microsoft.com/office/drawing/2014/main" id="{6382F978-AC8E-C040-99D9-CA9B8E31521E}"/>
              </a:ext>
            </a:extLst>
          </p:cNvPr>
          <p:cNvSpPr txBox="1"/>
          <p:nvPr/>
        </p:nvSpPr>
        <p:spPr>
          <a:xfrm>
            <a:off x="10145437" y="3362319"/>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1A908A7F-3066-AE4D-AF51-C9A804B6CE7D}"/>
              </a:ext>
            </a:extLst>
          </p:cNvPr>
          <p:cNvSpPr/>
          <p:nvPr/>
        </p:nvSpPr>
        <p:spPr>
          <a:xfrm>
            <a:off x="7650449" y="2146221"/>
            <a:ext cx="2613793" cy="3263616"/>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0" fmla="*/ 0 w 2600836"/>
              <a:gd name="connsiteY0" fmla="*/ 1541913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919596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1037950 h 2589048"/>
              <a:gd name="connsiteX1" fmla="*/ 0 w 2600836"/>
              <a:gd name="connsiteY1" fmla="*/ 2589048 h 2589048"/>
              <a:gd name="connsiteX2" fmla="*/ 2573594 w 2600836"/>
              <a:gd name="connsiteY2" fmla="*/ 2589048 h 2589048"/>
              <a:gd name="connsiteX3" fmla="*/ 2600836 w 2600836"/>
              <a:gd name="connsiteY3" fmla="*/ 0 h 2589048"/>
            </a:gdLst>
            <a:ahLst/>
            <a:cxnLst>
              <a:cxn ang="0">
                <a:pos x="connsiteX0" y="connsiteY0"/>
              </a:cxn>
              <a:cxn ang="0">
                <a:pos x="connsiteX1" y="connsiteY1"/>
              </a:cxn>
              <a:cxn ang="0">
                <a:pos x="connsiteX2" y="connsiteY2"/>
              </a:cxn>
              <a:cxn ang="0">
                <a:pos x="connsiteX3" y="connsiteY3"/>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83931E98-1B7D-384B-BFEB-FCDFE65078EF}"/>
              </a:ext>
            </a:extLst>
          </p:cNvPr>
          <p:cNvSpPr/>
          <p:nvPr/>
        </p:nvSpPr>
        <p:spPr>
          <a:xfrm>
            <a:off x="6974900" y="2171905"/>
            <a:ext cx="4169952"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11" name="Group 410">
            <a:extLst>
              <a:ext uri="{FF2B5EF4-FFF2-40B4-BE49-F238E27FC236}">
                <a16:creationId xmlns:a16="http://schemas.microsoft.com/office/drawing/2014/main" id="{36C3A314-2D9A-404F-8230-A4A467D0C32C}"/>
              </a:ext>
            </a:extLst>
          </p:cNvPr>
          <p:cNvGrpSpPr/>
          <p:nvPr/>
        </p:nvGrpSpPr>
        <p:grpSpPr>
          <a:xfrm>
            <a:off x="6503169" y="1768807"/>
            <a:ext cx="1028924" cy="463979"/>
            <a:chOff x="1247868" y="1815620"/>
            <a:chExt cx="1028924" cy="463979"/>
          </a:xfrm>
        </p:grpSpPr>
        <p:sp>
          <p:nvSpPr>
            <p:cNvPr id="412" name="Rectangle 411">
              <a:extLst>
                <a:ext uri="{FF2B5EF4-FFF2-40B4-BE49-F238E27FC236}">
                  <a16:creationId xmlns:a16="http://schemas.microsoft.com/office/drawing/2014/main" id="{5671867B-859D-D44F-97AD-9DEBB99183D8}"/>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413" name="TextBox 412">
              <a:extLst>
                <a:ext uri="{FF2B5EF4-FFF2-40B4-BE49-F238E27FC236}">
                  <a16:creationId xmlns:a16="http://schemas.microsoft.com/office/drawing/2014/main" id="{CE7F9D86-BEAA-3A46-901A-86C3624ABB9F}"/>
                </a:ext>
              </a:extLst>
            </p:cNvPr>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14" name="Group 413">
            <a:extLst>
              <a:ext uri="{FF2B5EF4-FFF2-40B4-BE49-F238E27FC236}">
                <a16:creationId xmlns:a16="http://schemas.microsoft.com/office/drawing/2014/main" id="{E914C06D-67B1-A64E-A9BE-B28271EAC851}"/>
              </a:ext>
            </a:extLst>
          </p:cNvPr>
          <p:cNvGrpSpPr/>
          <p:nvPr/>
        </p:nvGrpSpPr>
        <p:grpSpPr>
          <a:xfrm>
            <a:off x="7197108" y="1926223"/>
            <a:ext cx="1028924" cy="463979"/>
            <a:chOff x="1549462" y="2216434"/>
            <a:chExt cx="1028924" cy="463979"/>
          </a:xfrm>
        </p:grpSpPr>
        <p:sp>
          <p:nvSpPr>
            <p:cNvPr id="415" name="Rectangle 414">
              <a:extLst>
                <a:ext uri="{FF2B5EF4-FFF2-40B4-BE49-F238E27FC236}">
                  <a16:creationId xmlns:a16="http://schemas.microsoft.com/office/drawing/2014/main" id="{B14EC4F3-1B7C-8A48-B61B-F7E8DF5936C1}"/>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416" name="TextBox 415">
              <a:extLst>
                <a:ext uri="{FF2B5EF4-FFF2-40B4-BE49-F238E27FC236}">
                  <a16:creationId xmlns:a16="http://schemas.microsoft.com/office/drawing/2014/main" id="{F6AD70F9-6580-8941-A480-DF49A1C6870C}"/>
                </a:ext>
              </a:extLst>
            </p:cNvPr>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17" name="Group 416">
            <a:extLst>
              <a:ext uri="{FF2B5EF4-FFF2-40B4-BE49-F238E27FC236}">
                <a16:creationId xmlns:a16="http://schemas.microsoft.com/office/drawing/2014/main" id="{E7FCC604-228D-1D45-BECA-84FEB1D75032}"/>
              </a:ext>
            </a:extLst>
          </p:cNvPr>
          <p:cNvGrpSpPr/>
          <p:nvPr/>
        </p:nvGrpSpPr>
        <p:grpSpPr>
          <a:xfrm>
            <a:off x="7867432" y="2206258"/>
            <a:ext cx="1028924" cy="463397"/>
            <a:chOff x="1830370" y="2617249"/>
            <a:chExt cx="1028924" cy="463397"/>
          </a:xfrm>
        </p:grpSpPr>
        <p:sp>
          <p:nvSpPr>
            <p:cNvPr id="418" name="Rectangle 417">
              <a:extLst>
                <a:ext uri="{FF2B5EF4-FFF2-40B4-BE49-F238E27FC236}">
                  <a16:creationId xmlns:a16="http://schemas.microsoft.com/office/drawing/2014/main" id="{F5BA8F89-946C-8040-B6D8-FD2E7F66B322}"/>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Calibri"/>
                <a:ea typeface="+mn-ea"/>
                <a:cs typeface="+mn-cs"/>
              </a:endParaRPr>
            </a:p>
          </p:txBody>
        </p:sp>
        <p:sp>
          <p:nvSpPr>
            <p:cNvPr id="419" name="TextBox 418">
              <a:extLst>
                <a:ext uri="{FF2B5EF4-FFF2-40B4-BE49-F238E27FC236}">
                  <a16:creationId xmlns:a16="http://schemas.microsoft.com/office/drawing/2014/main" id="{3E5DFF80-8F1D-7942-879B-1271422CB279}"/>
                </a:ext>
              </a:extLst>
            </p:cNvPr>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p>
          </p:txBody>
        </p:sp>
      </p:grpSp>
      <p:grpSp>
        <p:nvGrpSpPr>
          <p:cNvPr id="420" name="Group 321">
            <a:extLst>
              <a:ext uri="{FF2B5EF4-FFF2-40B4-BE49-F238E27FC236}">
                <a16:creationId xmlns:a16="http://schemas.microsoft.com/office/drawing/2014/main" id="{5FD4065E-D520-324B-BAF7-C767ACB19696}"/>
              </a:ext>
            </a:extLst>
          </p:cNvPr>
          <p:cNvGrpSpPr>
            <a:grpSpLocks/>
          </p:cNvGrpSpPr>
          <p:nvPr/>
        </p:nvGrpSpPr>
        <p:grpSpPr bwMode="auto">
          <a:xfrm>
            <a:off x="11407734" y="1304127"/>
            <a:ext cx="310294" cy="628857"/>
            <a:chOff x="4140" y="429"/>
            <a:chExt cx="1425" cy="2396"/>
          </a:xfrm>
        </p:grpSpPr>
        <p:sp>
          <p:nvSpPr>
            <p:cNvPr id="421" name="Freeform 322">
              <a:extLst>
                <a:ext uri="{FF2B5EF4-FFF2-40B4-BE49-F238E27FC236}">
                  <a16:creationId xmlns:a16="http://schemas.microsoft.com/office/drawing/2014/main" id="{D02ABE43-5E13-B145-B94C-C58F3DCAFA6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2" name="Rectangle 323">
              <a:extLst>
                <a:ext uri="{FF2B5EF4-FFF2-40B4-BE49-F238E27FC236}">
                  <a16:creationId xmlns:a16="http://schemas.microsoft.com/office/drawing/2014/main" id="{F00FC15D-81DF-154E-B346-A02E5BB09EB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Freeform 324">
              <a:extLst>
                <a:ext uri="{FF2B5EF4-FFF2-40B4-BE49-F238E27FC236}">
                  <a16:creationId xmlns:a16="http://schemas.microsoft.com/office/drawing/2014/main" id="{9EDC6DEA-1800-2242-A41B-64290BDE53C6}"/>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325">
              <a:extLst>
                <a:ext uri="{FF2B5EF4-FFF2-40B4-BE49-F238E27FC236}">
                  <a16:creationId xmlns:a16="http://schemas.microsoft.com/office/drawing/2014/main" id="{6B645393-CB08-CD45-A32C-E0CAB8B28BE3}"/>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Rectangle 326">
              <a:extLst>
                <a:ext uri="{FF2B5EF4-FFF2-40B4-BE49-F238E27FC236}">
                  <a16:creationId xmlns:a16="http://schemas.microsoft.com/office/drawing/2014/main" id="{F7D8C71F-1046-024C-AFCA-5D7EEA3C217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6" name="Group 327">
              <a:extLst>
                <a:ext uri="{FF2B5EF4-FFF2-40B4-BE49-F238E27FC236}">
                  <a16:creationId xmlns:a16="http://schemas.microsoft.com/office/drawing/2014/main" id="{71E1A54C-6480-8348-BEDE-47CF3F726578}"/>
                </a:ext>
              </a:extLst>
            </p:cNvPr>
            <p:cNvGrpSpPr>
              <a:grpSpLocks/>
            </p:cNvGrpSpPr>
            <p:nvPr/>
          </p:nvGrpSpPr>
          <p:grpSpPr bwMode="auto">
            <a:xfrm>
              <a:off x="4749" y="668"/>
              <a:ext cx="581" cy="145"/>
              <a:chOff x="614" y="2568"/>
              <a:chExt cx="725" cy="139"/>
            </a:xfrm>
          </p:grpSpPr>
          <p:sp>
            <p:nvSpPr>
              <p:cNvPr id="451" name="AutoShape 328">
                <a:extLst>
                  <a:ext uri="{FF2B5EF4-FFF2-40B4-BE49-F238E27FC236}">
                    <a16:creationId xmlns:a16="http://schemas.microsoft.com/office/drawing/2014/main" id="{499DC40C-0B22-A74B-B40C-9CA5C80CE82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2" name="AutoShape 329">
                <a:extLst>
                  <a:ext uri="{FF2B5EF4-FFF2-40B4-BE49-F238E27FC236}">
                    <a16:creationId xmlns:a16="http://schemas.microsoft.com/office/drawing/2014/main" id="{E345CCF7-1B7A-214C-B2E5-1D945CD5047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7" name="Rectangle 330">
              <a:extLst>
                <a:ext uri="{FF2B5EF4-FFF2-40B4-BE49-F238E27FC236}">
                  <a16:creationId xmlns:a16="http://schemas.microsoft.com/office/drawing/2014/main" id="{146B9F29-5633-F44E-82CA-96A9C11874E4}"/>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8" name="Group 331">
              <a:extLst>
                <a:ext uri="{FF2B5EF4-FFF2-40B4-BE49-F238E27FC236}">
                  <a16:creationId xmlns:a16="http://schemas.microsoft.com/office/drawing/2014/main" id="{B7B31D54-997E-CA40-BC79-A8CA3782888C}"/>
                </a:ext>
              </a:extLst>
            </p:cNvPr>
            <p:cNvGrpSpPr>
              <a:grpSpLocks/>
            </p:cNvGrpSpPr>
            <p:nvPr/>
          </p:nvGrpSpPr>
          <p:grpSpPr bwMode="auto">
            <a:xfrm>
              <a:off x="4747" y="994"/>
              <a:ext cx="581" cy="134"/>
              <a:chOff x="614" y="2568"/>
              <a:chExt cx="725" cy="139"/>
            </a:xfrm>
          </p:grpSpPr>
          <p:sp>
            <p:nvSpPr>
              <p:cNvPr id="449" name="AutoShape 332">
                <a:extLst>
                  <a:ext uri="{FF2B5EF4-FFF2-40B4-BE49-F238E27FC236}">
                    <a16:creationId xmlns:a16="http://schemas.microsoft.com/office/drawing/2014/main" id="{8C8F59CE-49E8-E249-A804-53F0926B437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0" name="AutoShape 333">
                <a:extLst>
                  <a:ext uri="{FF2B5EF4-FFF2-40B4-BE49-F238E27FC236}">
                    <a16:creationId xmlns:a16="http://schemas.microsoft.com/office/drawing/2014/main" id="{BBE3D6CA-D2D7-D04E-A7C9-17034A82A69F}"/>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9" name="Rectangle 334">
              <a:extLst>
                <a:ext uri="{FF2B5EF4-FFF2-40B4-BE49-F238E27FC236}">
                  <a16:creationId xmlns:a16="http://schemas.microsoft.com/office/drawing/2014/main" id="{EC90A815-552D-4643-8F79-4FC5339A187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Rectangle 335">
              <a:extLst>
                <a:ext uri="{FF2B5EF4-FFF2-40B4-BE49-F238E27FC236}">
                  <a16:creationId xmlns:a16="http://schemas.microsoft.com/office/drawing/2014/main" id="{9CEC9C5F-C4BB-F140-BE33-0423C8F6D78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31" name="Group 336">
              <a:extLst>
                <a:ext uri="{FF2B5EF4-FFF2-40B4-BE49-F238E27FC236}">
                  <a16:creationId xmlns:a16="http://schemas.microsoft.com/office/drawing/2014/main" id="{3461EF9B-32EC-A841-8B84-3BD9B042359D}"/>
                </a:ext>
              </a:extLst>
            </p:cNvPr>
            <p:cNvGrpSpPr>
              <a:grpSpLocks/>
            </p:cNvGrpSpPr>
            <p:nvPr/>
          </p:nvGrpSpPr>
          <p:grpSpPr bwMode="auto">
            <a:xfrm>
              <a:off x="4735" y="1627"/>
              <a:ext cx="582" cy="151"/>
              <a:chOff x="614" y="2568"/>
              <a:chExt cx="725" cy="139"/>
            </a:xfrm>
          </p:grpSpPr>
          <p:sp>
            <p:nvSpPr>
              <p:cNvPr id="447" name="AutoShape 337">
                <a:extLst>
                  <a:ext uri="{FF2B5EF4-FFF2-40B4-BE49-F238E27FC236}">
                    <a16:creationId xmlns:a16="http://schemas.microsoft.com/office/drawing/2014/main" id="{C12DA0B9-D020-804A-AA6F-04BFE406382C}"/>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8" name="AutoShape 338">
                <a:extLst>
                  <a:ext uri="{FF2B5EF4-FFF2-40B4-BE49-F238E27FC236}">
                    <a16:creationId xmlns:a16="http://schemas.microsoft.com/office/drawing/2014/main" id="{C7E49889-8F0A-DB4C-804B-5F65562052E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2" name="Freeform 339">
              <a:extLst>
                <a:ext uri="{FF2B5EF4-FFF2-40B4-BE49-F238E27FC236}">
                  <a16:creationId xmlns:a16="http://schemas.microsoft.com/office/drawing/2014/main" id="{5FC72E88-8F0F-D449-8C9F-591DBC274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3" name="Group 340">
              <a:extLst>
                <a:ext uri="{FF2B5EF4-FFF2-40B4-BE49-F238E27FC236}">
                  <a16:creationId xmlns:a16="http://schemas.microsoft.com/office/drawing/2014/main" id="{045EBA76-D01F-8941-9285-C8C91C04FB73}"/>
                </a:ext>
              </a:extLst>
            </p:cNvPr>
            <p:cNvGrpSpPr>
              <a:grpSpLocks/>
            </p:cNvGrpSpPr>
            <p:nvPr/>
          </p:nvGrpSpPr>
          <p:grpSpPr bwMode="auto">
            <a:xfrm>
              <a:off x="4739" y="1327"/>
              <a:ext cx="582" cy="139"/>
              <a:chOff x="614" y="2568"/>
              <a:chExt cx="725" cy="139"/>
            </a:xfrm>
          </p:grpSpPr>
          <p:sp>
            <p:nvSpPr>
              <p:cNvPr id="445" name="AutoShape 341">
                <a:extLst>
                  <a:ext uri="{FF2B5EF4-FFF2-40B4-BE49-F238E27FC236}">
                    <a16:creationId xmlns:a16="http://schemas.microsoft.com/office/drawing/2014/main" id="{B377F46C-FFD2-7B48-A9D2-A406500D844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6" name="AutoShape 342">
                <a:extLst>
                  <a:ext uri="{FF2B5EF4-FFF2-40B4-BE49-F238E27FC236}">
                    <a16:creationId xmlns:a16="http://schemas.microsoft.com/office/drawing/2014/main" id="{4C238E3E-1AE0-DB4B-8BC0-5FE11657A037}"/>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4" name="Rectangle 343">
              <a:extLst>
                <a:ext uri="{FF2B5EF4-FFF2-40B4-BE49-F238E27FC236}">
                  <a16:creationId xmlns:a16="http://schemas.microsoft.com/office/drawing/2014/main" id="{2550FBFE-80A0-0440-AA53-2A10199F335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5" name="Freeform 344">
              <a:extLst>
                <a:ext uri="{FF2B5EF4-FFF2-40B4-BE49-F238E27FC236}">
                  <a16:creationId xmlns:a16="http://schemas.microsoft.com/office/drawing/2014/main" id="{4ACF36E5-3FF3-D54D-842F-B34C0B4946E4}"/>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Freeform 345">
              <a:extLst>
                <a:ext uri="{FF2B5EF4-FFF2-40B4-BE49-F238E27FC236}">
                  <a16:creationId xmlns:a16="http://schemas.microsoft.com/office/drawing/2014/main" id="{677DD9DB-1C50-5144-A75B-2C54D04E4D1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7" name="Oval 346">
              <a:extLst>
                <a:ext uri="{FF2B5EF4-FFF2-40B4-BE49-F238E27FC236}">
                  <a16:creationId xmlns:a16="http://schemas.microsoft.com/office/drawing/2014/main" id="{7A51BDE6-2CBD-634E-8BA1-3B98F2048F9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8" name="Freeform 347">
              <a:extLst>
                <a:ext uri="{FF2B5EF4-FFF2-40B4-BE49-F238E27FC236}">
                  <a16:creationId xmlns:a16="http://schemas.microsoft.com/office/drawing/2014/main" id="{7D5A8A37-1408-354B-AB05-01EE1797F8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9" name="AutoShape 348">
              <a:extLst>
                <a:ext uri="{FF2B5EF4-FFF2-40B4-BE49-F238E27FC236}">
                  <a16:creationId xmlns:a16="http://schemas.microsoft.com/office/drawing/2014/main" id="{E5DF964A-0F54-B147-8EDB-9A8E306E900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AutoShape 349">
              <a:extLst>
                <a:ext uri="{FF2B5EF4-FFF2-40B4-BE49-F238E27FC236}">
                  <a16:creationId xmlns:a16="http://schemas.microsoft.com/office/drawing/2014/main" id="{8AC60531-C23D-0240-A9A0-DB95795EAC9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1" name="Oval 350">
              <a:extLst>
                <a:ext uri="{FF2B5EF4-FFF2-40B4-BE49-F238E27FC236}">
                  <a16:creationId xmlns:a16="http://schemas.microsoft.com/office/drawing/2014/main" id="{3E998E4F-8E38-A84F-90F7-8B06484DB51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2" name="Oval 351">
              <a:extLst>
                <a:ext uri="{FF2B5EF4-FFF2-40B4-BE49-F238E27FC236}">
                  <a16:creationId xmlns:a16="http://schemas.microsoft.com/office/drawing/2014/main" id="{59929D9F-6548-8746-BB4A-A2AD4FB5717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43" name="Oval 352">
              <a:extLst>
                <a:ext uri="{FF2B5EF4-FFF2-40B4-BE49-F238E27FC236}">
                  <a16:creationId xmlns:a16="http://schemas.microsoft.com/office/drawing/2014/main" id="{B13D434C-5D59-2048-828B-12A6C9D4C69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4" name="Rectangle 353">
              <a:extLst>
                <a:ext uri="{FF2B5EF4-FFF2-40B4-BE49-F238E27FC236}">
                  <a16:creationId xmlns:a16="http://schemas.microsoft.com/office/drawing/2014/main" id="{82DE1C84-4210-9D4D-8FC7-AF51CD380C7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53" name="Group 354">
            <a:extLst>
              <a:ext uri="{FF2B5EF4-FFF2-40B4-BE49-F238E27FC236}">
                <a16:creationId xmlns:a16="http://schemas.microsoft.com/office/drawing/2014/main" id="{A7760296-0E60-8845-9D47-C2BE6019E53E}"/>
              </a:ext>
            </a:extLst>
          </p:cNvPr>
          <p:cNvGrpSpPr>
            <a:grpSpLocks/>
          </p:cNvGrpSpPr>
          <p:nvPr/>
        </p:nvGrpSpPr>
        <p:grpSpPr bwMode="auto">
          <a:xfrm>
            <a:off x="6313356" y="1297050"/>
            <a:ext cx="525462" cy="434975"/>
            <a:chOff x="-44" y="1473"/>
            <a:chExt cx="981" cy="1105"/>
          </a:xfrm>
        </p:grpSpPr>
        <p:pic>
          <p:nvPicPr>
            <p:cNvPr id="454" name="Picture 355" descr="desktop_computer_stylized_medium">
              <a:extLst>
                <a:ext uri="{FF2B5EF4-FFF2-40B4-BE49-F238E27FC236}">
                  <a16:creationId xmlns:a16="http://schemas.microsoft.com/office/drawing/2014/main" id="{A81B710C-1F80-EE43-B9CC-378DDAF64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56">
              <a:extLst>
                <a:ext uri="{FF2B5EF4-FFF2-40B4-BE49-F238E27FC236}">
                  <a16:creationId xmlns:a16="http://schemas.microsoft.com/office/drawing/2014/main" id="{BAB7562D-9764-424D-A631-C35354FE35B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Rectangle 1">
            <a:extLst>
              <a:ext uri="{FF2B5EF4-FFF2-40B4-BE49-F238E27FC236}">
                <a16:creationId xmlns:a16="http://schemas.microsoft.com/office/drawing/2014/main" id="{B5E2627F-105E-9C4B-8EF1-85CC04C8EABE}"/>
              </a:ext>
            </a:extLst>
          </p:cNvPr>
          <p:cNvSpPr/>
          <p:nvPr/>
        </p:nvSpPr>
        <p:spPr>
          <a:xfrm>
            <a:off x="6083300" y="1130300"/>
            <a:ext cx="5981700" cy="542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6" name="Slide Number Placeholder 2">
            <a:extLst>
              <a:ext uri="{FF2B5EF4-FFF2-40B4-BE49-F238E27FC236}">
                <a16:creationId xmlns:a16="http://schemas.microsoft.com/office/drawing/2014/main" id="{610A18A4-A347-C644-9049-7E6828F7CD8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109</a:t>
            </a:fld>
            <a:endParaRPr lang="en-US" dirty="0"/>
          </a:p>
        </p:txBody>
      </p:sp>
    </p:spTree>
    <p:extLst>
      <p:ext uri="{BB962C8B-B14F-4D97-AF65-F5344CB8AC3E}">
        <p14:creationId xmlns:p14="http://schemas.microsoft.com/office/powerpoint/2010/main" val="24184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9"/>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10"/>
                                        </p:tgtEl>
                                        <p:attrNameLst>
                                          <p:attrName>ppt_x</p:attrName>
                                          <p:attrName>ppt_y</p:attrName>
                                        </p:attrNameLst>
                                      </p:cBhvr>
                                      <p:rCtr x="0" y="13009"/>
                                    </p:animMotion>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par>
                          <p:cTn id="34" fill="hold">
                            <p:stCondLst>
                              <p:cond delay="6000"/>
                            </p:stCondLst>
                            <p:childTnLst>
                              <p:par>
                                <p:cTn id="35" presetID="9"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7500"/>
                            </p:stCondLst>
                            <p:childTnLst>
                              <p:par>
                                <p:cTn id="39" presetID="9" presetClass="entr" presetSubtype="0"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9000"/>
                            </p:stCondLst>
                            <p:childTnLst>
                              <p:par>
                                <p:cTn id="43" presetID="9" presetClass="exit" presetSubtype="0" fill="hold" grpId="1" nodeType="after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95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10"/>
                                        </p:tgtEl>
                                        <p:attrNameLst>
                                          <p:attrName>ppt_x</p:attrName>
                                          <p:attrName>ppt_y</p:attrName>
                                        </p:attrNameLst>
                                      </p:cBhvr>
                                      <p:rCtr x="10326" y="-7708"/>
                                    </p:animMotion>
                                  </p:childTnLst>
                                </p:cTn>
                              </p:par>
                            </p:childTnLst>
                          </p:cTn>
                        </p:par>
                        <p:par>
                          <p:cTn id="49" fill="hold">
                            <p:stCondLst>
                              <p:cond delay="12500"/>
                            </p:stCondLst>
                            <p:childTnLst>
                              <p:par>
                                <p:cTn id="50" presetID="9" presetClass="exit" presetSubtype="0" fill="hold" grpId="1" nodeType="after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par>
                          <p:cTn id="59" fill="hold">
                            <p:stCondLst>
                              <p:cond delay="13000"/>
                            </p:stCondLst>
                            <p:childTnLst>
                              <p:par>
                                <p:cTn id="60" presetID="9" presetClass="exit" presetSubtype="0" fill="hold" nodeType="afterEffect">
                                  <p:stCondLst>
                                    <p:cond delay="0"/>
                                  </p:stCondLst>
                                  <p:childTnLst>
                                    <p:animEffect transition="out" filter="dissolv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13500"/>
                            </p:stCondLst>
                            <p:childTnLst>
                              <p:par>
                                <p:cTn id="64" presetID="9" presetClass="entr" presetSubtype="0" fill="hold" grpId="0" nodeType="after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par>
                          <p:cTn id="67" fill="hold">
                            <p:stCondLst>
                              <p:cond delay="150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11"/>
                                        </p:tgtEl>
                                        <p:attrNameLst>
                                          <p:attrName>ppt_x</p:attrName>
                                          <p:attrName>ppt_y</p:attrName>
                                        </p:attrNameLst>
                                      </p:cBhvr>
                                      <p:rCtr x="12982" y="25417"/>
                                    </p:animMotion>
                                  </p:childTnLst>
                                </p:cTn>
                              </p:par>
                            </p:childTnLst>
                          </p:cTn>
                        </p:par>
                        <p:par>
                          <p:cTn id="70" fill="hold">
                            <p:stCondLst>
                              <p:cond delay="17000"/>
                            </p:stCondLst>
                            <p:childTnLst>
                              <p:par>
                                <p:cTn id="71" presetID="9" presetClass="exit" presetSubtype="0" fill="hold" grpId="1" nodeType="after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par>
                          <p:cTn id="74" fill="hold">
                            <p:stCondLst>
                              <p:cond delay="17500"/>
                            </p:stCondLst>
                            <p:childTnLst>
                              <p:par>
                                <p:cTn id="75" presetID="9" presetClass="exit" presetSubtype="0" fill="hold" nodeType="afterEffect">
                                  <p:stCondLst>
                                    <p:cond delay="0"/>
                                  </p:stCondLst>
                                  <p:childTnLst>
                                    <p:animEffect transition="out" filter="dissolv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18000"/>
                            </p:stCondLst>
                            <p:childTnLst>
                              <p:par>
                                <p:cTn id="79" presetID="9" presetClass="entr" presetSubtype="0" fill="hold" grpId="0" nodeType="afterEffect">
                                  <p:stCondLst>
                                    <p:cond delay="1000"/>
                                  </p:stCondLst>
                                  <p:childTnLst>
                                    <p:set>
                                      <p:cBhvr>
                                        <p:cTn id="80" dur="1" fill="hold">
                                          <p:stCondLst>
                                            <p:cond delay="0"/>
                                          </p:stCondLst>
                                        </p:cTn>
                                        <p:tgtEl>
                                          <p:spTgt spid="405"/>
                                        </p:tgtEl>
                                        <p:attrNameLst>
                                          <p:attrName>style.visibility</p:attrName>
                                        </p:attrNameLst>
                                      </p:cBhvr>
                                      <p:to>
                                        <p:strVal val="visible"/>
                                      </p:to>
                                    </p:set>
                                    <p:animEffect transition="in" filter="dissolve">
                                      <p:cBhvr>
                                        <p:cTn id="81" dur="500"/>
                                        <p:tgtEl>
                                          <p:spTgt spid="405"/>
                                        </p:tgtEl>
                                      </p:cBhvr>
                                    </p:animEffect>
                                  </p:childTnLst>
                                </p:cTn>
                              </p:par>
                            </p:childTnLst>
                          </p:cTn>
                        </p:par>
                        <p:par>
                          <p:cTn id="82" fill="hold">
                            <p:stCondLst>
                              <p:cond delay="195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417"/>
                                        </p:tgtEl>
                                        <p:attrNameLst>
                                          <p:attrName>ppt_x</p:attrName>
                                          <p:attrName>ppt_y</p:attrName>
                                        </p:attrNameLst>
                                      </p:cBhvr>
                                      <p:rCtr x="5742" y="15394"/>
                                    </p:animMotion>
                                  </p:childTnLst>
                                </p:cTn>
                              </p:par>
                            </p:childTnLst>
                          </p:cTn>
                        </p:par>
                        <p:par>
                          <p:cTn id="85" fill="hold">
                            <p:stCondLst>
                              <p:cond delay="21500"/>
                            </p:stCondLst>
                            <p:childTnLst>
                              <p:par>
                                <p:cTn id="86" presetID="9" presetClass="exit" presetSubtype="0" fill="hold" grpId="1" nodeType="afterEffect">
                                  <p:stCondLst>
                                    <p:cond delay="0"/>
                                  </p:stCondLst>
                                  <p:childTnLst>
                                    <p:animEffect transition="out" filter="dissolve">
                                      <p:cBhvr>
                                        <p:cTn id="87" dur="500"/>
                                        <p:tgtEl>
                                          <p:spTgt spid="405"/>
                                        </p:tgtEl>
                                      </p:cBhvr>
                                    </p:animEffect>
                                    <p:set>
                                      <p:cBhvr>
                                        <p:cTn id="88" dur="1" fill="hold">
                                          <p:stCondLst>
                                            <p:cond delay="499"/>
                                          </p:stCondLst>
                                        </p:cTn>
                                        <p:tgtEl>
                                          <p:spTgt spid="405"/>
                                        </p:tgtEl>
                                        <p:attrNameLst>
                                          <p:attrName>style.visibility</p:attrName>
                                        </p:attrNameLst>
                                      </p:cBhvr>
                                      <p:to>
                                        <p:strVal val="hidden"/>
                                      </p:to>
                                    </p:set>
                                  </p:childTnLst>
                                </p:cTn>
                              </p:par>
                            </p:childTnLst>
                          </p:cTn>
                        </p:par>
                        <p:par>
                          <p:cTn id="89" fill="hold">
                            <p:stCondLst>
                              <p:cond delay="22000"/>
                            </p:stCondLst>
                            <p:childTnLst>
                              <p:par>
                                <p:cTn id="90" presetID="9" presetClass="exit" presetSubtype="0" fill="hold" nodeType="afterEffect">
                                  <p:stCondLst>
                                    <p:cond delay="0"/>
                                  </p:stCondLst>
                                  <p:childTnLst>
                                    <p:animEffect transition="out" filter="dissolve">
                                      <p:cBhvr>
                                        <p:cTn id="91" dur="500"/>
                                        <p:tgtEl>
                                          <p:spTgt spid="417"/>
                                        </p:tgtEl>
                                      </p:cBhvr>
                                    </p:animEffect>
                                    <p:set>
                                      <p:cBhvr>
                                        <p:cTn id="92" dur="1" fill="hold">
                                          <p:stCondLst>
                                            <p:cond delay="499"/>
                                          </p:stCondLst>
                                        </p:cTn>
                                        <p:tgtEl>
                                          <p:spTgt spid="417"/>
                                        </p:tgtEl>
                                        <p:attrNameLst>
                                          <p:attrName>style.visibility</p:attrName>
                                        </p:attrNameLst>
                                      </p:cBhvr>
                                      <p:to>
                                        <p:strVal val="hidden"/>
                                      </p:to>
                                    </p:set>
                                  </p:childTnLst>
                                </p:cTn>
                              </p:par>
                            </p:childTnLst>
                          </p:cTn>
                        </p:par>
                        <p:par>
                          <p:cTn id="93" fill="hold">
                            <p:stCondLst>
                              <p:cond delay="22500"/>
                            </p:stCondLst>
                            <p:childTnLst>
                              <p:par>
                                <p:cTn id="94" presetID="9" presetClass="entr" presetSubtype="0" fill="hold" grpId="1" nodeType="afterEffect">
                                  <p:stCondLst>
                                    <p:cond delay="1000"/>
                                  </p:stCondLst>
                                  <p:childTnLst>
                                    <p:set>
                                      <p:cBhvr>
                                        <p:cTn id="95" dur="1" fill="hold">
                                          <p:stCondLst>
                                            <p:cond delay="0"/>
                                          </p:stCondLst>
                                        </p:cTn>
                                        <p:tgtEl>
                                          <p:spTgt spid="406"/>
                                        </p:tgtEl>
                                        <p:attrNameLst>
                                          <p:attrName>style.visibility</p:attrName>
                                        </p:attrNameLst>
                                      </p:cBhvr>
                                      <p:to>
                                        <p:strVal val="visible"/>
                                      </p:to>
                                    </p:set>
                                    <p:animEffect transition="in" filter="dissolve">
                                      <p:cBhvr>
                                        <p:cTn id="96" dur="500"/>
                                        <p:tgtEl>
                                          <p:spTgt spid="406"/>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414"/>
                                        </p:tgtEl>
                                        <p:attrNameLst>
                                          <p:attrName>ppt_x</p:attrName>
                                          <p:attrName>ppt_y</p:attrName>
                                        </p:attrNameLst>
                                      </p:cBhvr>
                                      <p:rCtr x="0" y="8194"/>
                                    </p:animMotion>
                                  </p:childTnLst>
                                </p:cTn>
                              </p:par>
                            </p:childTnLst>
                          </p:cTn>
                        </p:par>
                        <p:par>
                          <p:cTn id="99" fill="hold">
                            <p:stCondLst>
                              <p:cond delay="24500"/>
                            </p:stCondLst>
                            <p:childTnLst>
                              <p:par>
                                <p:cTn id="100" presetID="9" presetClass="entr" presetSubtype="0" fill="hold" grpId="0" nodeType="afterEffect">
                                  <p:stCondLst>
                                    <p:cond delay="0"/>
                                  </p:stCondLst>
                                  <p:childTnLst>
                                    <p:set>
                                      <p:cBhvr>
                                        <p:cTn id="101" dur="1" fill="hold">
                                          <p:stCondLst>
                                            <p:cond delay="0"/>
                                          </p:stCondLst>
                                        </p:cTn>
                                        <p:tgtEl>
                                          <p:spTgt spid="408"/>
                                        </p:tgtEl>
                                        <p:attrNameLst>
                                          <p:attrName>style.visibility</p:attrName>
                                        </p:attrNameLst>
                                      </p:cBhvr>
                                      <p:to>
                                        <p:strVal val="visible"/>
                                      </p:to>
                                    </p:set>
                                    <p:animEffect transition="in" filter="dissolve">
                                      <p:cBhvr>
                                        <p:cTn id="102" dur="500"/>
                                        <p:tgtEl>
                                          <p:spTgt spid="408"/>
                                        </p:tgtEl>
                                      </p:cBhvr>
                                    </p:animEffect>
                                  </p:childTnLst>
                                </p:cTn>
                              </p:par>
                            </p:childTnLst>
                          </p:cTn>
                        </p:par>
                        <p:par>
                          <p:cTn id="103" fill="hold">
                            <p:stCondLst>
                              <p:cond delay="25000"/>
                            </p:stCondLst>
                            <p:childTnLst>
                              <p:par>
                                <p:cTn id="104" presetID="9" presetClass="entr" presetSubtype="0" fill="hold" grpId="0" nodeType="afterEffect">
                                  <p:stCondLst>
                                    <p:cond delay="1000"/>
                                  </p:stCondLst>
                                  <p:childTnLst>
                                    <p:set>
                                      <p:cBhvr>
                                        <p:cTn id="105" dur="1" fill="hold">
                                          <p:stCondLst>
                                            <p:cond delay="0"/>
                                          </p:stCondLst>
                                        </p:cTn>
                                        <p:tgtEl>
                                          <p:spTgt spid="407"/>
                                        </p:tgtEl>
                                        <p:attrNameLst>
                                          <p:attrName>style.visibility</p:attrName>
                                        </p:attrNameLst>
                                      </p:cBhvr>
                                      <p:to>
                                        <p:strVal val="visible"/>
                                      </p:to>
                                    </p:set>
                                    <p:animEffect transition="in" filter="dissolve">
                                      <p:cBhvr>
                                        <p:cTn id="106" dur="500"/>
                                        <p:tgtEl>
                                          <p:spTgt spid="407"/>
                                        </p:tgtEl>
                                      </p:cBhvr>
                                    </p:animEffect>
                                  </p:childTnLst>
                                </p:cTn>
                              </p:par>
                            </p:childTnLst>
                          </p:cTn>
                        </p:par>
                        <p:par>
                          <p:cTn id="107" fill="hold">
                            <p:stCondLst>
                              <p:cond delay="26500"/>
                            </p:stCondLst>
                            <p:childTnLst>
                              <p:par>
                                <p:cTn id="108" presetID="9" presetClass="exit" presetSubtype="0" fill="hold" grpId="1" nodeType="afterEffect">
                                  <p:stCondLst>
                                    <p:cond delay="1000"/>
                                  </p:stCondLst>
                                  <p:childTnLst>
                                    <p:animEffect transition="out" filter="dissolve">
                                      <p:cBhvr>
                                        <p:cTn id="109" dur="500"/>
                                        <p:tgtEl>
                                          <p:spTgt spid="408"/>
                                        </p:tgtEl>
                                      </p:cBhvr>
                                    </p:animEffect>
                                    <p:set>
                                      <p:cBhvr>
                                        <p:cTn id="110" dur="1" fill="hold">
                                          <p:stCondLst>
                                            <p:cond delay="499"/>
                                          </p:stCondLst>
                                        </p:cTn>
                                        <p:tgtEl>
                                          <p:spTgt spid="408"/>
                                        </p:tgtEl>
                                        <p:attrNameLst>
                                          <p:attrName>style.visibility</p:attrName>
                                        </p:attrNameLst>
                                      </p:cBhvr>
                                      <p:to>
                                        <p:strVal val="hidden"/>
                                      </p:to>
                                    </p:set>
                                  </p:childTnLst>
                                </p:cTn>
                              </p:par>
                            </p:childTnLst>
                          </p:cTn>
                        </p:par>
                        <p:par>
                          <p:cTn id="111" fill="hold">
                            <p:stCondLst>
                              <p:cond delay="28000"/>
                            </p:stCondLst>
                            <p:childTnLst>
                              <p:par>
                                <p:cTn id="112" presetID="9" presetClass="entr" presetSubtype="0" fill="hold" grpId="0" nodeType="afterEffect">
                                  <p:stCondLst>
                                    <p:cond delay="1000"/>
                                  </p:stCondLst>
                                  <p:childTnLst>
                                    <p:set>
                                      <p:cBhvr>
                                        <p:cTn id="113" dur="1" fill="hold">
                                          <p:stCondLst>
                                            <p:cond delay="0"/>
                                          </p:stCondLst>
                                        </p:cTn>
                                        <p:tgtEl>
                                          <p:spTgt spid="410"/>
                                        </p:tgtEl>
                                        <p:attrNameLst>
                                          <p:attrName>style.visibility</p:attrName>
                                        </p:attrNameLst>
                                      </p:cBhvr>
                                      <p:to>
                                        <p:strVal val="visible"/>
                                      </p:to>
                                    </p:set>
                                    <p:animEffect transition="in" filter="dissolve">
                                      <p:cBhvr>
                                        <p:cTn id="114" dur="500"/>
                                        <p:tgtEl>
                                          <p:spTgt spid="410"/>
                                        </p:tgtEl>
                                      </p:cBhvr>
                                    </p:animEffect>
                                  </p:childTnLst>
                                </p:cTn>
                              </p:par>
                            </p:childTnLst>
                          </p:cTn>
                        </p:par>
                        <p:par>
                          <p:cTn id="115" fill="hold">
                            <p:stCondLst>
                              <p:cond delay="29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411"/>
                                        </p:tgtEl>
                                        <p:attrNameLst>
                                          <p:attrName>ppt_x</p:attrName>
                                          <p:attrName>ppt_y</p:attrName>
                                        </p:attrNameLst>
                                      </p:cBhvr>
                                      <p:rCtr x="16927" y="25417"/>
                                    </p:animMotion>
                                  </p:childTnLst>
                                </p:cTn>
                              </p:par>
                            </p:childTnLst>
                          </p:cTn>
                        </p:par>
                        <p:par>
                          <p:cTn id="118" fill="hold">
                            <p:stCondLst>
                              <p:cond delay="31500"/>
                            </p:stCondLst>
                            <p:childTnLst>
                              <p:par>
                                <p:cTn id="119" presetID="9" presetClass="exit" presetSubtype="0" fill="hold" grpId="1" nodeType="afterEffect">
                                  <p:stCondLst>
                                    <p:cond delay="0"/>
                                  </p:stCondLst>
                                  <p:childTnLst>
                                    <p:animEffect transition="out" filter="dissolve">
                                      <p:cBhvr>
                                        <p:cTn id="120" dur="500"/>
                                        <p:tgtEl>
                                          <p:spTgt spid="410"/>
                                        </p:tgtEl>
                                      </p:cBhvr>
                                    </p:animEffect>
                                    <p:set>
                                      <p:cBhvr>
                                        <p:cTn id="121" dur="1" fill="hold">
                                          <p:stCondLst>
                                            <p:cond delay="499"/>
                                          </p:stCondLst>
                                        </p:cTn>
                                        <p:tgtEl>
                                          <p:spTgt spid="410"/>
                                        </p:tgtEl>
                                        <p:attrNameLst>
                                          <p:attrName>style.visibility</p:attrName>
                                        </p:attrNameLst>
                                      </p:cBhvr>
                                      <p:to>
                                        <p:strVal val="hidden"/>
                                      </p:to>
                                    </p:set>
                                  </p:childTnLst>
                                </p:cTn>
                              </p:par>
                            </p:childTnLst>
                          </p:cTn>
                        </p:par>
                        <p:par>
                          <p:cTn id="122" fill="hold">
                            <p:stCondLst>
                              <p:cond delay="32000"/>
                            </p:stCondLst>
                            <p:childTnLst>
                              <p:par>
                                <p:cTn id="123" presetID="9" presetClass="exit" presetSubtype="0" fill="hold" nodeType="afterEffect">
                                  <p:stCondLst>
                                    <p:cond delay="0"/>
                                  </p:stCondLst>
                                  <p:childTnLst>
                                    <p:animEffect transition="out" filter="dissolve">
                                      <p:cBhvr>
                                        <p:cTn id="124" dur="500"/>
                                        <p:tgtEl>
                                          <p:spTgt spid="411"/>
                                        </p:tgtEl>
                                      </p:cBhvr>
                                    </p:animEffect>
                                    <p:set>
                                      <p:cBhvr>
                                        <p:cTn id="125" dur="1" fill="hold">
                                          <p:stCondLst>
                                            <p:cond delay="499"/>
                                          </p:stCondLst>
                                        </p:cTn>
                                        <p:tgtEl>
                                          <p:spTgt spid="411"/>
                                        </p:tgtEl>
                                        <p:attrNameLst>
                                          <p:attrName>style.visibility</p:attrName>
                                        </p:attrNameLst>
                                      </p:cBhvr>
                                      <p:to>
                                        <p:strVal val="hidden"/>
                                      </p:to>
                                    </p:set>
                                  </p:childTnLst>
                                </p:cTn>
                              </p:par>
                            </p:childTnLst>
                          </p:cTn>
                        </p:par>
                        <p:par>
                          <p:cTn id="126" fill="hold">
                            <p:stCondLst>
                              <p:cond delay="32500"/>
                            </p:stCondLst>
                            <p:childTnLst>
                              <p:par>
                                <p:cTn id="127" presetID="9" presetClass="entr" presetSubtype="0" fill="hold" grpId="0" nodeType="afterEffect">
                                  <p:stCondLst>
                                    <p:cond delay="1000"/>
                                  </p:stCondLst>
                                  <p:childTnLst>
                                    <p:set>
                                      <p:cBhvr>
                                        <p:cTn id="128" dur="1" fill="hold">
                                          <p:stCondLst>
                                            <p:cond delay="0"/>
                                          </p:stCondLst>
                                        </p:cTn>
                                        <p:tgtEl>
                                          <p:spTgt spid="409"/>
                                        </p:tgtEl>
                                        <p:attrNameLst>
                                          <p:attrName>style.visibility</p:attrName>
                                        </p:attrNameLst>
                                      </p:cBhvr>
                                      <p:to>
                                        <p:strVal val="visible"/>
                                      </p:to>
                                    </p:set>
                                    <p:animEffect transition="in" filter="dissolve">
                                      <p:cBhvr>
                                        <p:cTn id="129" dur="500"/>
                                        <p:tgtEl>
                                          <p:spTgt spid="409"/>
                                        </p:tgtEl>
                                      </p:cBhvr>
                                    </p:animEffect>
                                  </p:childTnLst>
                                </p:cTn>
                              </p:par>
                            </p:childTnLst>
                          </p:cTn>
                        </p:par>
                        <p:par>
                          <p:cTn id="130" fill="hold">
                            <p:stCondLst>
                              <p:cond delay="34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414"/>
                                        </p:tgtEl>
                                        <p:attrNameLst>
                                          <p:attrName>ppt_x</p:attrName>
                                          <p:attrName>ppt_y</p:attrName>
                                        </p:attrNameLst>
                                      </p:cBhvr>
                                      <p:rCtr x="11341" y="2593"/>
                                    </p:animMotion>
                                  </p:childTnLst>
                                </p:cTn>
                              </p:par>
                            </p:childTnLst>
                          </p:cTn>
                        </p:par>
                        <p:par>
                          <p:cTn id="133" fill="hold">
                            <p:stCondLst>
                              <p:cond delay="36000"/>
                            </p:stCondLst>
                            <p:childTnLst>
                              <p:par>
                                <p:cTn id="134" presetID="9" presetClass="exit" presetSubtype="0" fill="hold" grpId="1" nodeType="afterEffect">
                                  <p:stCondLst>
                                    <p:cond delay="0"/>
                                  </p:stCondLst>
                                  <p:childTnLst>
                                    <p:animEffect transition="out" filter="dissolve">
                                      <p:cBhvr>
                                        <p:cTn id="135" dur="500"/>
                                        <p:tgtEl>
                                          <p:spTgt spid="407"/>
                                        </p:tgtEl>
                                      </p:cBhvr>
                                    </p:animEffect>
                                    <p:set>
                                      <p:cBhvr>
                                        <p:cTn id="136" dur="1" fill="hold">
                                          <p:stCondLst>
                                            <p:cond delay="499"/>
                                          </p:stCondLst>
                                        </p:cTn>
                                        <p:tgtEl>
                                          <p:spTgt spid="407"/>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406"/>
                                        </p:tgtEl>
                                      </p:cBhvr>
                                    </p:animEffect>
                                    <p:set>
                                      <p:cBhvr>
                                        <p:cTn id="139" dur="1" fill="hold">
                                          <p:stCondLst>
                                            <p:cond delay="499"/>
                                          </p:stCondLst>
                                        </p:cTn>
                                        <p:tgtEl>
                                          <p:spTgt spid="406"/>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409"/>
                                        </p:tgtEl>
                                      </p:cBhvr>
                                    </p:animEffect>
                                    <p:set>
                                      <p:cBhvr>
                                        <p:cTn id="142" dur="1" fill="hold">
                                          <p:stCondLst>
                                            <p:cond delay="499"/>
                                          </p:stCondLst>
                                        </p:cTn>
                                        <p:tgtEl>
                                          <p:spTgt spid="409"/>
                                        </p:tgtEl>
                                        <p:attrNameLst>
                                          <p:attrName>style.visibility</p:attrName>
                                        </p:attrNameLst>
                                      </p:cBhvr>
                                      <p:to>
                                        <p:strVal val="hidden"/>
                                      </p:to>
                                    </p:set>
                                  </p:childTnLst>
                                </p:cTn>
                              </p:par>
                            </p:childTnLst>
                          </p:cTn>
                        </p:par>
                        <p:par>
                          <p:cTn id="143" fill="hold">
                            <p:stCondLst>
                              <p:cond delay="36500"/>
                            </p:stCondLst>
                            <p:childTnLst>
                              <p:par>
                                <p:cTn id="144" presetID="9" presetClass="exit" presetSubtype="0" fill="hold" nodeType="afterEffect">
                                  <p:stCondLst>
                                    <p:cond delay="0"/>
                                  </p:stCondLst>
                                  <p:childTnLst>
                                    <p:animEffect transition="out" filter="dissolve">
                                      <p:cBhvr>
                                        <p:cTn id="145" dur="500"/>
                                        <p:tgtEl>
                                          <p:spTgt spid="414"/>
                                        </p:tgtEl>
                                      </p:cBhvr>
                                    </p:animEffect>
                                    <p:set>
                                      <p:cBhvr>
                                        <p:cTn id="146" dur="1" fill="hold">
                                          <p:stCondLst>
                                            <p:cond delay="499"/>
                                          </p:stCondLst>
                                        </p:cTn>
                                        <p:tgtEl>
                                          <p:spTgt spid="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28699" y="2758759"/>
            <a:ext cx="422361" cy="707886"/>
          </a:xfrm>
          <a:prstGeom prst="rect">
            <a:avLst/>
          </a:prstGeom>
          <a:noFill/>
        </p:spPr>
        <p:txBody>
          <a:bodyPr wrap="none" rtlCol="0">
            <a:spAutoFit/>
          </a:bodyPr>
          <a:lstStyle/>
          <a:p>
            <a:r>
              <a:rPr lang="en-US" sz="4000" b="1" dirty="0"/>
              <a:t>?</a:t>
            </a:r>
          </a:p>
        </p:txBody>
      </p:sp>
      <p:cxnSp>
        <p:nvCxnSpPr>
          <p:cNvPr id="93" name="Straight Arrow Connector 92"/>
          <p:cNvCxnSpPr/>
          <p:nvPr/>
        </p:nvCxnSpPr>
        <p:spPr>
          <a:xfrm flipH="1" flipV="1">
            <a:off x="4639246" y="2076356"/>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16816" y="4598126"/>
            <a:ext cx="2790948" cy="584776"/>
          </a:xfrm>
          <a:prstGeom prst="rect">
            <a:avLst/>
          </a:prstGeom>
          <a:noFill/>
        </p:spPr>
        <p:txBody>
          <a:bodyPr wrap="none" rtlCol="0">
            <a:spAutoFit/>
          </a:bodyPr>
          <a:lstStyle/>
          <a:p>
            <a:r>
              <a:rPr lang="en-US" sz="3200" dirty="0"/>
              <a:t>de-multiplexing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164425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110</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a:t>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p>
          <a:p>
            <a:pPr marL="393700" indent="-263525">
              <a:buFont typeface="Wingdings" charset="2"/>
              <a:buChar char="§"/>
              <a:defRPr/>
            </a:pPr>
            <a:r>
              <a:rPr lang="en-US" sz="3200" dirty="0"/>
              <a:t>instantiation, implementation in the Internet</a:t>
            </a:r>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a:solidFill>
                  <a:srgbClr val="CC0000"/>
                </a:solidFill>
                <a:ea typeface="ＭＳ Ｐゴシック" panose="020B0600070205080204" pitchFamily="34" charset="-128"/>
              </a:rPr>
              <a:t>Up next:</a:t>
            </a:r>
          </a:p>
          <a:p>
            <a:pPr marL="393700" indent="-266700"/>
            <a:r>
              <a:rPr lang="en-US" altLang="en-US" sz="3200" dirty="0">
                <a:ea typeface="ＭＳ Ｐゴシック" panose="020B0600070205080204" pitchFamily="34" charset="-128"/>
              </a:rPr>
              <a:t>leaving the network </a:t>
            </a:r>
            <a:r>
              <a:rPr lang="en-US" altLang="ja-JP" sz="3200" dirty="0">
                <a:ea typeface="ＭＳ Ｐゴシック" panose="020B0600070205080204" pitchFamily="34" charset="-128"/>
              </a:rPr>
              <a:t>“edge” </a:t>
            </a:r>
            <a:r>
              <a:rPr lang="en-US" altLang="ja-JP" dirty="0">
                <a:ea typeface="ＭＳ Ｐゴシック" panose="020B0600070205080204" pitchFamily="34" charset="-128"/>
              </a:rPr>
              <a:t>(application, transport layers)</a:t>
            </a:r>
          </a:p>
          <a:p>
            <a:pPr marL="393700" indent="-266700"/>
            <a:r>
              <a:rPr lang="en-US" altLang="en-US" sz="3200" dirty="0">
                <a:ea typeface="ＭＳ Ｐゴシック" panose="020B0600070205080204" pitchFamily="34" charset="-128"/>
              </a:rPr>
              <a:t>into the network “</a:t>
            </a:r>
            <a:r>
              <a:rPr lang="en-US" altLang="ja-JP" sz="3200" dirty="0">
                <a:ea typeface="ＭＳ Ｐゴシック" panose="020B0600070205080204" pitchFamily="34" charset="-128"/>
              </a:rPr>
              <a:t>core”</a:t>
            </a:r>
          </a:p>
          <a:p>
            <a:pPr marL="393700" indent="-266700"/>
            <a:r>
              <a:rPr lang="en-US" altLang="en-US" sz="3200" dirty="0">
                <a:ea typeface="ＭＳ Ｐゴシック" panose="020B0600070205080204" pitchFamily="34" charset="-128"/>
              </a:rPr>
              <a:t>two network-layer chapters</a:t>
            </a:r>
            <a:r>
              <a:rPr lang="en-US" altLang="en-US" dirty="0">
                <a:ea typeface="ＭＳ Ｐゴシック" panose="020B0600070205080204" pitchFamily="34" charset="-128"/>
              </a:rPr>
              <a:t>:</a:t>
            </a:r>
          </a:p>
          <a:p>
            <a:pPr lvl="1"/>
            <a:r>
              <a:rPr lang="en-US" altLang="en-US" sz="2800" dirty="0">
                <a:ea typeface="ＭＳ Ｐゴシック" panose="020B0600070205080204" pitchFamily="34" charset="-128"/>
              </a:rPr>
              <a:t>data plane</a:t>
            </a:r>
          </a:p>
          <a:p>
            <a:pPr lvl="1"/>
            <a:r>
              <a:rPr lang="en-US" altLang="en-US" sz="2800" dirty="0">
                <a:ea typeface="ＭＳ Ｐゴシック" panose="020B0600070205080204" pitchFamily="34" charset="-128"/>
              </a:rPr>
              <a:t>control plane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86CF3-5283-F242-9D46-46CE5E5A64D4}"/>
              </a:ext>
            </a:extLst>
          </p:cNvPr>
          <p:cNvPicPr>
            <a:picLocks noChangeAspect="1"/>
          </p:cNvPicPr>
          <p:nvPr/>
        </p:nvPicPr>
        <p:blipFill>
          <a:blip r:embed="rId2"/>
          <a:stretch>
            <a:fillRect/>
          </a:stretch>
        </p:blipFill>
        <p:spPr>
          <a:xfrm>
            <a:off x="-161693" y="-160447"/>
            <a:ext cx="12509888" cy="7178894"/>
          </a:xfrm>
          <a:prstGeom prst="rect">
            <a:avLst/>
          </a:prstGeom>
          <a:effectLst>
            <a:glow rad="127000">
              <a:schemeClr val="bg1"/>
            </a:glow>
          </a:effectLst>
        </p:spPr>
      </p:pic>
      <p:sp>
        <p:nvSpPr>
          <p:cNvPr id="5" name="TextBox 4">
            <a:extLst>
              <a:ext uri="{FF2B5EF4-FFF2-40B4-BE49-F238E27FC236}">
                <a16:creationId xmlns:a16="http://schemas.microsoft.com/office/drawing/2014/main" id="{BE5F1534-F52B-1947-9FF8-F3900CBE5770}"/>
              </a:ext>
            </a:extLst>
          </p:cNvPr>
          <p:cNvSpPr txBox="1"/>
          <p:nvPr/>
        </p:nvSpPr>
        <p:spPr>
          <a:xfrm>
            <a:off x="2859577" y="5354404"/>
            <a:ext cx="646734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Demultiplexing</a:t>
            </a:r>
          </a:p>
        </p:txBody>
      </p:sp>
    </p:spTree>
    <p:extLst>
      <p:ext uri="{BB962C8B-B14F-4D97-AF65-F5344CB8AC3E}">
        <p14:creationId xmlns:p14="http://schemas.microsoft.com/office/powerpoint/2010/main" val="189621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28834-3551-3342-8511-A6239EDCCED7}"/>
              </a:ext>
            </a:extLst>
          </p:cNvPr>
          <p:cNvPicPr>
            <a:picLocks noChangeAspect="1"/>
          </p:cNvPicPr>
          <p:nvPr/>
        </p:nvPicPr>
        <p:blipFill rotWithShape="1">
          <a:blip r:embed="rId2"/>
          <a:srcRect r="978"/>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69618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60AE63-F98B-2E42-BB70-BC6FB853C5F0}"/>
              </a:ext>
            </a:extLst>
          </p:cNvPr>
          <p:cNvSpPr/>
          <p:nvPr/>
        </p:nvSpPr>
        <p:spPr>
          <a:xfrm>
            <a:off x="-135699" y="0"/>
            <a:ext cx="12463397" cy="701457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TSA precheck">
            <a:extLst>
              <a:ext uri="{FF2B5EF4-FFF2-40B4-BE49-F238E27FC236}">
                <a16:creationId xmlns:a16="http://schemas.microsoft.com/office/drawing/2014/main" id="{16C15E37-2218-114F-8523-CD30C5ED9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55" y="710856"/>
            <a:ext cx="9946307" cy="559286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reeform 3">
            <a:extLst>
              <a:ext uri="{FF2B5EF4-FFF2-40B4-BE49-F238E27FC236}">
                <a16:creationId xmlns:a16="http://schemas.microsoft.com/office/drawing/2014/main" id="{289B84F5-2163-2B45-BBF6-A39FBFB0055C}"/>
              </a:ext>
            </a:extLst>
          </p:cNvPr>
          <p:cNvSpPr/>
          <p:nvPr/>
        </p:nvSpPr>
        <p:spPr>
          <a:xfrm>
            <a:off x="0" y="0"/>
            <a:ext cx="2730674" cy="6889315"/>
          </a:xfrm>
          <a:custGeom>
            <a:avLst/>
            <a:gdLst>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674" h="6889315">
                <a:moveTo>
                  <a:pt x="2730674" y="0"/>
                </a:moveTo>
                <a:lnTo>
                  <a:pt x="0" y="0"/>
                </a:lnTo>
                <a:lnTo>
                  <a:pt x="0" y="6889315"/>
                </a:lnTo>
                <a:lnTo>
                  <a:pt x="2317315" y="6876789"/>
                </a:lnTo>
                <a:cubicBezTo>
                  <a:pt x="2023699" y="6430027"/>
                  <a:pt x="1185797" y="5722009"/>
                  <a:pt x="1120781" y="3696819"/>
                </a:cubicBezTo>
                <a:cubicBezTo>
                  <a:pt x="1154483" y="1448545"/>
                  <a:pt x="2245241" y="641188"/>
                  <a:pt x="2680570" y="0"/>
                </a:cubicBezTo>
                <a:lnTo>
                  <a:pt x="2680570" y="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C155379D-AC5B-9545-9DBF-9AA511AB3235}"/>
              </a:ext>
            </a:extLst>
          </p:cNvPr>
          <p:cNvSpPr/>
          <p:nvPr/>
        </p:nvSpPr>
        <p:spPr>
          <a:xfrm flipH="1">
            <a:off x="9473852" y="-31325"/>
            <a:ext cx="2730674" cy="6889315"/>
          </a:xfrm>
          <a:custGeom>
            <a:avLst/>
            <a:gdLst>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77238 w 2730674"/>
              <a:gd name="connsiteY4" fmla="*/ 3707704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088124 w 2730674"/>
              <a:gd name="connsiteY4" fmla="*/ 3685933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 name="connsiteX0" fmla="*/ 2730674 w 2730674"/>
              <a:gd name="connsiteY0" fmla="*/ 0 h 6889315"/>
              <a:gd name="connsiteX1" fmla="*/ 0 w 2730674"/>
              <a:gd name="connsiteY1" fmla="*/ 0 h 6889315"/>
              <a:gd name="connsiteX2" fmla="*/ 0 w 2730674"/>
              <a:gd name="connsiteY2" fmla="*/ 6889315 h 6889315"/>
              <a:gd name="connsiteX3" fmla="*/ 2317315 w 2730674"/>
              <a:gd name="connsiteY3" fmla="*/ 6876789 h 6889315"/>
              <a:gd name="connsiteX4" fmla="*/ 1120781 w 2730674"/>
              <a:gd name="connsiteY4" fmla="*/ 3696819 h 6889315"/>
              <a:gd name="connsiteX5" fmla="*/ 2680570 w 2730674"/>
              <a:gd name="connsiteY5" fmla="*/ 0 h 6889315"/>
              <a:gd name="connsiteX6" fmla="*/ 2680570 w 2730674"/>
              <a:gd name="connsiteY6" fmla="*/ 0 h 688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674" h="6889315">
                <a:moveTo>
                  <a:pt x="2730674" y="0"/>
                </a:moveTo>
                <a:lnTo>
                  <a:pt x="0" y="0"/>
                </a:lnTo>
                <a:lnTo>
                  <a:pt x="0" y="6889315"/>
                </a:lnTo>
                <a:lnTo>
                  <a:pt x="2317315" y="6876789"/>
                </a:lnTo>
                <a:cubicBezTo>
                  <a:pt x="2023699" y="6430027"/>
                  <a:pt x="1185797" y="5722009"/>
                  <a:pt x="1120781" y="3696819"/>
                </a:cubicBezTo>
                <a:cubicBezTo>
                  <a:pt x="1154483" y="1448545"/>
                  <a:pt x="2245241" y="641188"/>
                  <a:pt x="2680570" y="0"/>
                </a:cubicBezTo>
                <a:lnTo>
                  <a:pt x="2680570" y="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49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spTree>
    <p:extLst>
      <p:ext uri="{BB962C8B-B14F-4D97-AF65-F5344CB8AC3E}">
        <p14:creationId xmlns:p14="http://schemas.microsoft.com/office/powerpoint/2010/main" val="39170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dissolve">
                                      <p:cBhvr>
                                        <p:cTn id="13" dur="500"/>
                                        <p:tgtEl>
                                          <p:spTgt spid="93"/>
                                        </p:tgtEl>
                                      </p:cBhvr>
                                    </p:animEffect>
                                  </p:childTnLst>
                                </p:cTn>
                              </p:par>
                              <p:par>
                                <p:cTn id="14" presetID="9"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dissolve">
                                      <p:cBhvr>
                                        <p:cTn id="16" dur="500"/>
                                        <p:tgtEl>
                                          <p:spTgt spid="95"/>
                                        </p:tgtEl>
                                      </p:cBhvr>
                                    </p:animEffect>
                                  </p:childTnLst>
                                </p:cTn>
                              </p:par>
                              <p:par>
                                <p:cTn id="17" presetID="9"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dissolve">
                                      <p:cBhvr>
                                        <p:cTn id="19" dur="500"/>
                                        <p:tgtEl>
                                          <p:spTgt spid="9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9164" y="2825261"/>
            <a:ext cx="648720" cy="641384"/>
          </a:xfrm>
          <a:prstGeom prst="ellipse">
            <a:avLst/>
          </a:prstGeom>
          <a:solidFill>
            <a:schemeClr val="bg1"/>
          </a:solidFill>
          <a:ln w="28575">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616305" y="3517957"/>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639246" y="2076356"/>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967884" y="2081010"/>
            <a:ext cx="679918" cy="682403"/>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5612290" y="1873503"/>
            <a:ext cx="0" cy="799504"/>
          </a:xfrm>
          <a:prstGeom prst="straightConnector1">
            <a:avLst/>
          </a:prstGeom>
          <a:ln w="41275">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03571" y="4598126"/>
            <a:ext cx="2245527" cy="584776"/>
          </a:xfrm>
          <a:prstGeom prst="rect">
            <a:avLst/>
          </a:prstGeom>
          <a:noFill/>
        </p:spPr>
        <p:txBody>
          <a:bodyPr wrap="none" rtlCol="0">
            <a:spAutoFit/>
          </a:bodyPr>
          <a:lstStyle/>
          <a:p>
            <a:r>
              <a:rPr lang="en-US" sz="3200" dirty="0"/>
              <a:t>multiplexing</a:t>
            </a:r>
          </a:p>
        </p:txBody>
      </p:sp>
      <p:grpSp>
        <p:nvGrpSpPr>
          <p:cNvPr id="3" name="Group 2"/>
          <p:cNvGrpSpPr/>
          <p:nvPr/>
        </p:nvGrpSpPr>
        <p:grpSpPr>
          <a:xfrm>
            <a:off x="3726482" y="1134776"/>
            <a:ext cx="4710462" cy="2780838"/>
            <a:chOff x="3726482" y="1134776"/>
            <a:chExt cx="4710462" cy="2780838"/>
          </a:xfrm>
        </p:grpSpPr>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466" y="1134776"/>
              <a:ext cx="593575" cy="55066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38" y="1410111"/>
              <a:ext cx="593575" cy="596651"/>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637" y="1485789"/>
              <a:ext cx="1059694" cy="5905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 name="Straight Connector 12"/>
            <p:cNvCxnSpPr/>
            <p:nvPr/>
          </p:nvCxnSpPr>
          <p:spPr>
            <a:xfrm>
              <a:off x="3726482" y="3915614"/>
              <a:ext cx="392555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726482" y="2464553"/>
              <a:ext cx="4499617" cy="0"/>
            </a:xfrm>
            <a:prstGeom prst="line">
              <a:avLst/>
            </a:prstGeom>
            <a:ln w="254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867133" y="2931106"/>
              <a:ext cx="1358966" cy="461665"/>
            </a:xfrm>
            <a:prstGeom prst="rect">
              <a:avLst/>
            </a:prstGeom>
            <a:noFill/>
          </p:spPr>
          <p:txBody>
            <a:bodyPr wrap="none" rtlCol="0">
              <a:spAutoFit/>
            </a:bodyPr>
            <a:lstStyle/>
            <a:p>
              <a:r>
                <a:rPr lang="en-US" sz="2400" dirty="0"/>
                <a:t>transport</a:t>
              </a:r>
              <a:endParaRPr lang="en-US" sz="3200" dirty="0"/>
            </a:p>
          </p:txBody>
        </p:sp>
        <p:sp>
          <p:nvSpPr>
            <p:cNvPr id="105" name="TextBox 104"/>
            <p:cNvSpPr txBox="1"/>
            <p:nvPr/>
          </p:nvSpPr>
          <p:spPr>
            <a:xfrm>
              <a:off x="6867133" y="2025176"/>
              <a:ext cx="1569811" cy="461665"/>
            </a:xfrm>
            <a:prstGeom prst="rect">
              <a:avLst/>
            </a:prstGeom>
            <a:noFill/>
          </p:spPr>
          <p:txBody>
            <a:bodyPr wrap="none" rtlCol="0">
              <a:spAutoFit/>
            </a:bodyPr>
            <a:lstStyle/>
            <a:p>
              <a:r>
                <a:rPr lang="en-US" sz="2400" dirty="0"/>
                <a:t>application</a:t>
              </a:r>
              <a:endParaRPr lang="en-US" sz="3200" dirty="0"/>
            </a:p>
          </p:txBody>
        </p:sp>
      </p:grpSp>
    </p:spTree>
    <p:extLst>
      <p:ext uri="{BB962C8B-B14F-4D97-AF65-F5344CB8AC3E}">
        <p14:creationId xmlns:p14="http://schemas.microsoft.com/office/powerpoint/2010/main" val="226273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9CCC5-D908-9C4E-A49D-1E21751E78A3}"/>
              </a:ext>
            </a:extLst>
          </p:cNvPr>
          <p:cNvSpPr/>
          <p:nvPr/>
        </p:nvSpPr>
        <p:spPr>
          <a:xfrm>
            <a:off x="-125260" y="0"/>
            <a:ext cx="12463397" cy="70145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s merge">
            <a:extLst>
              <a:ext uri="{FF2B5EF4-FFF2-40B4-BE49-F238E27FC236}">
                <a16:creationId xmlns:a16="http://schemas.microsoft.com/office/drawing/2014/main" id="{93314E34-1FD8-0649-B734-DBACB89E2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92" y="376036"/>
            <a:ext cx="9399815" cy="626654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2DCC19CE-833B-5F4C-B0C9-7CBB36ED852F}"/>
              </a:ext>
            </a:extLst>
          </p:cNvPr>
          <p:cNvSpPr txBox="1"/>
          <p:nvPr/>
        </p:nvSpPr>
        <p:spPr>
          <a:xfrm>
            <a:off x="3404140" y="4843419"/>
            <a:ext cx="5383718" cy="1323439"/>
          </a:xfrm>
          <a:prstGeom prst="rect">
            <a:avLst/>
          </a:prstGeom>
          <a:noFill/>
          <a:effectLst>
            <a:glow>
              <a:schemeClr val="accent1"/>
            </a:glow>
          </a:effectLst>
        </p:spPr>
        <p:txBody>
          <a:bodyPr wrap="none" rtlCol="0">
            <a:spAutoFit/>
          </a:bodyPr>
          <a:lstStyle/>
          <a:p>
            <a:r>
              <a:rPr lang="en-US" sz="8000" dirty="0">
                <a:effectLst>
                  <a:glow rad="863600">
                    <a:schemeClr val="accent1">
                      <a:alpha val="40000"/>
                    </a:schemeClr>
                  </a:glow>
                  <a:outerShdw blurRad="50800" dist="38100" dir="2700000" algn="tl" rotWithShape="0">
                    <a:prstClr val="black">
                      <a:alpha val="40000"/>
                    </a:prstClr>
                  </a:outerShdw>
                </a:effectLst>
              </a:rPr>
              <a:t>Multiplexing</a:t>
            </a:r>
          </a:p>
        </p:txBody>
      </p:sp>
    </p:spTree>
    <p:extLst>
      <p:ext uri="{BB962C8B-B14F-4D97-AF65-F5344CB8AC3E}">
        <p14:creationId xmlns:p14="http://schemas.microsoft.com/office/powerpoint/2010/main" val="40143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77944" y="2807714"/>
            <a:ext cx="397763" cy="2143904"/>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 name="connsiteX0" fmla="*/ 517 w 10000"/>
              <a:gd name="connsiteY0" fmla="*/ 10000 h 10000"/>
              <a:gd name="connsiteX1" fmla="*/ 0 w 10000"/>
              <a:gd name="connsiteY1" fmla="*/ 9841 h 10000"/>
              <a:gd name="connsiteX2" fmla="*/ 10000 w 10000"/>
              <a:gd name="connsiteY2" fmla="*/ 0 h 10000"/>
              <a:gd name="connsiteX3" fmla="*/ 9793 w 10000"/>
              <a:gd name="connsiteY3" fmla="*/ 9103 h 10000"/>
              <a:gd name="connsiteX4" fmla="*/ 517 w 10000"/>
              <a:gd name="connsiteY4" fmla="*/ 10000 h 10000"/>
              <a:gd name="connsiteX0" fmla="*/ 0 w 9483"/>
              <a:gd name="connsiteY0" fmla="*/ 10000 h 10000"/>
              <a:gd name="connsiteX1" fmla="*/ 843 w 9483"/>
              <a:gd name="connsiteY1" fmla="*/ 8128 h 10000"/>
              <a:gd name="connsiteX2" fmla="*/ 9483 w 9483"/>
              <a:gd name="connsiteY2" fmla="*/ 0 h 10000"/>
              <a:gd name="connsiteX3" fmla="*/ 9276 w 9483"/>
              <a:gd name="connsiteY3" fmla="*/ 9103 h 10000"/>
              <a:gd name="connsiteX4" fmla="*/ 0 w 9483"/>
              <a:gd name="connsiteY4" fmla="*/ 10000 h 10000"/>
              <a:gd name="connsiteX0" fmla="*/ 2554 w 9111"/>
              <a:gd name="connsiteY0" fmla="*/ 9772 h 9772"/>
              <a:gd name="connsiteX1" fmla="*/ 0 w 9111"/>
              <a:gd name="connsiteY1" fmla="*/ 8128 h 9772"/>
              <a:gd name="connsiteX2" fmla="*/ 9111 w 9111"/>
              <a:gd name="connsiteY2" fmla="*/ 0 h 9772"/>
              <a:gd name="connsiteX3" fmla="*/ 8893 w 9111"/>
              <a:gd name="connsiteY3" fmla="*/ 9103 h 9772"/>
              <a:gd name="connsiteX4" fmla="*/ 2554 w 9111"/>
              <a:gd name="connsiteY4" fmla="*/ 9772 h 9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1" h="9772">
                <a:moveTo>
                  <a:pt x="2554" y="9772"/>
                </a:moveTo>
                <a:lnTo>
                  <a:pt x="0" y="8128"/>
                </a:lnTo>
                <a:lnTo>
                  <a:pt x="9111" y="0"/>
                </a:lnTo>
                <a:cubicBezTo>
                  <a:pt x="9038" y="3034"/>
                  <a:pt x="8966" y="6069"/>
                  <a:pt x="8893" y="9103"/>
                </a:cubicBezTo>
                <a:lnTo>
                  <a:pt x="2554" y="9772"/>
                </a:lnTo>
                <a:close/>
              </a:path>
            </a:pathLst>
          </a:custGeom>
          <a:gradFill rotWithShape="1">
            <a:gsLst>
              <a:gs pos="0">
                <a:schemeClr val="bg1">
                  <a:lumMod val="95000"/>
                </a:schemeClr>
              </a:gs>
              <a:gs pos="100000">
                <a:srgbClr val="B2B2B2"/>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587706" y="2812476"/>
            <a:ext cx="430060" cy="2171151"/>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 name="connsiteX0" fmla="*/ 10000 w 10000"/>
              <a:gd name="connsiteY0" fmla="*/ 10000 h 10176"/>
              <a:gd name="connsiteX1" fmla="*/ 377 w 10000"/>
              <a:gd name="connsiteY1" fmla="*/ 0 h 10176"/>
              <a:gd name="connsiteX2" fmla="*/ 0 w 10000"/>
              <a:gd name="connsiteY2" fmla="*/ 9107 h 10176"/>
              <a:gd name="connsiteX3" fmla="*/ 8519 w 10000"/>
              <a:gd name="connsiteY3" fmla="*/ 10176 h 10176"/>
              <a:gd name="connsiteX4" fmla="*/ 10000 w 10000"/>
              <a:gd name="connsiteY4" fmla="*/ 10000 h 10176"/>
              <a:gd name="connsiteX0" fmla="*/ 7767 w 8519"/>
              <a:gd name="connsiteY0" fmla="*/ 8356 h 10176"/>
              <a:gd name="connsiteX1" fmla="*/ 377 w 8519"/>
              <a:gd name="connsiteY1" fmla="*/ 0 h 10176"/>
              <a:gd name="connsiteX2" fmla="*/ 0 w 8519"/>
              <a:gd name="connsiteY2" fmla="*/ 9107 h 10176"/>
              <a:gd name="connsiteX3" fmla="*/ 8519 w 8519"/>
              <a:gd name="connsiteY3" fmla="*/ 10176 h 10176"/>
              <a:gd name="connsiteX4" fmla="*/ 7767 w 8519"/>
              <a:gd name="connsiteY4" fmla="*/ 8356 h 10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9" h="10176">
                <a:moveTo>
                  <a:pt x="7767" y="8356"/>
                </a:moveTo>
                <a:lnTo>
                  <a:pt x="377" y="0"/>
                </a:lnTo>
                <a:cubicBezTo>
                  <a:pt x="251" y="3036"/>
                  <a:pt x="126" y="6071"/>
                  <a:pt x="0" y="9107"/>
                </a:cubicBezTo>
                <a:lnTo>
                  <a:pt x="8519" y="10176"/>
                </a:lnTo>
                <a:lnTo>
                  <a:pt x="7767" y="8356"/>
                </a:lnTo>
                <a:close/>
              </a:path>
            </a:pathLst>
          </a:custGeom>
          <a:gradFill rotWithShape="1">
            <a:gsLst>
              <a:gs pos="0">
                <a:srgbClr val="B2B2B2"/>
              </a:gs>
              <a:gs pos="100000">
                <a:schemeClr val="bg1">
                  <a:lumMod val="95000"/>
                </a:schemeClr>
              </a:gs>
            </a:gsLst>
            <a:lin ang="0" scaled="1"/>
          </a:gradFill>
          <a:ln w="9525">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a:effectLst>
            <a:outerShdw blurRad="50800" dist="38100" dir="13500000" algn="br"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1254875" y="193307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9157</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26531" y="5790630"/>
            <a:ext cx="1658938" cy="657226"/>
            <a:chOff x="1309" y="3697"/>
            <a:chExt cx="1045" cy="414"/>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09" y="3822"/>
              <a:ext cx="1003"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4" y="4914330"/>
            <a:ext cx="1706563" cy="657226"/>
            <a:chOff x="2741" y="3750"/>
            <a:chExt cx="1075" cy="414"/>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1003"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 name="TextBox 4">
            <a:extLst>
              <a:ext uri="{FF2B5EF4-FFF2-40B4-BE49-F238E27FC236}">
                <a16:creationId xmlns:a16="http://schemas.microsoft.com/office/drawing/2014/main" id="{8F71DBCB-192B-CC42-80BF-FB60B27D1133}"/>
              </a:ext>
            </a:extLst>
          </p:cNvPr>
          <p:cNvSpPr txBox="1"/>
          <p:nvPr/>
        </p:nvSpPr>
        <p:spPr>
          <a:xfrm>
            <a:off x="3494761" y="5722142"/>
            <a:ext cx="317716" cy="369332"/>
          </a:xfrm>
          <a:prstGeom prst="rect">
            <a:avLst/>
          </a:prstGeom>
          <a:noFill/>
        </p:spPr>
        <p:txBody>
          <a:bodyPr wrap="none" rtlCol="0">
            <a:spAutoFit/>
          </a:bodyPr>
          <a:lstStyle/>
          <a:p>
            <a:r>
              <a:rPr lang="en-US" dirty="0">
                <a:solidFill>
                  <a:schemeClr val="bg1"/>
                </a:solidFill>
              </a:rPr>
              <a:t>A</a:t>
            </a:r>
          </a:p>
        </p:txBody>
      </p:sp>
      <p:sp>
        <p:nvSpPr>
          <p:cNvPr id="131" name="TextBox 130">
            <a:extLst>
              <a:ext uri="{FF2B5EF4-FFF2-40B4-BE49-F238E27FC236}">
                <a16:creationId xmlns:a16="http://schemas.microsoft.com/office/drawing/2014/main" id="{B7AFE08E-CB17-6F42-9518-20370F3483F4}"/>
              </a:ext>
            </a:extLst>
          </p:cNvPr>
          <p:cNvSpPr txBox="1"/>
          <p:nvPr/>
        </p:nvSpPr>
        <p:spPr>
          <a:xfrm>
            <a:off x="4623206" y="4847126"/>
            <a:ext cx="317716" cy="369332"/>
          </a:xfrm>
          <a:prstGeom prst="rect">
            <a:avLst/>
          </a:prstGeom>
          <a:noFill/>
        </p:spPr>
        <p:txBody>
          <a:bodyPr wrap="none" rtlCol="0">
            <a:spAutoFit/>
          </a:bodyPr>
          <a:lstStyle/>
          <a:p>
            <a:r>
              <a:rPr lang="en-US" dirty="0">
                <a:solidFill>
                  <a:schemeClr val="bg1"/>
                </a:solidFill>
              </a:rPr>
              <a:t>B</a:t>
            </a:r>
          </a:p>
        </p:txBody>
      </p:sp>
      <p:sp>
        <p:nvSpPr>
          <p:cNvPr id="132" name="TextBox 131">
            <a:extLst>
              <a:ext uri="{FF2B5EF4-FFF2-40B4-BE49-F238E27FC236}">
                <a16:creationId xmlns:a16="http://schemas.microsoft.com/office/drawing/2014/main" id="{4D37FF6A-48D3-AE49-82AD-DF5CE9A2542A}"/>
              </a:ext>
            </a:extLst>
          </p:cNvPr>
          <p:cNvSpPr txBox="1"/>
          <p:nvPr/>
        </p:nvSpPr>
        <p:spPr>
          <a:xfrm>
            <a:off x="6902357" y="5698169"/>
            <a:ext cx="317716" cy="369332"/>
          </a:xfrm>
          <a:prstGeom prst="rect">
            <a:avLst/>
          </a:prstGeom>
          <a:noFill/>
        </p:spPr>
        <p:txBody>
          <a:bodyPr wrap="none" rtlCol="0">
            <a:spAutoFit/>
          </a:bodyPr>
          <a:lstStyle/>
          <a:p>
            <a:r>
              <a:rPr lang="en-US" dirty="0">
                <a:solidFill>
                  <a:schemeClr val="bg1"/>
                </a:solidFill>
              </a:rPr>
              <a:t>C</a:t>
            </a:r>
          </a:p>
        </p:txBody>
      </p:sp>
      <p:sp>
        <p:nvSpPr>
          <p:cNvPr id="133" name="TextBox 132">
            <a:extLst>
              <a:ext uri="{FF2B5EF4-FFF2-40B4-BE49-F238E27FC236}">
                <a16:creationId xmlns:a16="http://schemas.microsoft.com/office/drawing/2014/main" id="{5C3F8F57-1EC3-A444-90B5-A9967EAA485D}"/>
              </a:ext>
            </a:extLst>
          </p:cNvPr>
          <p:cNvSpPr txBox="1"/>
          <p:nvPr/>
        </p:nvSpPr>
        <p:spPr>
          <a:xfrm>
            <a:off x="7496546" y="4843702"/>
            <a:ext cx="327334" cy="369332"/>
          </a:xfrm>
          <a:prstGeom prst="rect">
            <a:avLst/>
          </a:prstGeom>
          <a:noFill/>
        </p:spPr>
        <p:txBody>
          <a:bodyPr wrap="none" rtlCol="0">
            <a:spAutoFit/>
          </a:bodyPr>
          <a:lstStyle/>
          <a:p>
            <a:r>
              <a:rPr lang="en-US" dirty="0">
                <a:solidFill>
                  <a:schemeClr val="bg1"/>
                </a:solidFill>
              </a:rPr>
              <a:t>D</a:t>
            </a:r>
          </a:p>
        </p:txBody>
      </p:sp>
      <p:sp>
        <p:nvSpPr>
          <p:cNvPr id="127" name="Rectangle 174">
            <a:extLst>
              <a:ext uri="{FF2B5EF4-FFF2-40B4-BE49-F238E27FC236}">
                <a16:creationId xmlns:a16="http://schemas.microsoft.com/office/drawing/2014/main" id="{F1B64B39-C299-EC44-8493-F36F1F2A8CD8}"/>
              </a:ext>
            </a:extLst>
          </p:cNvPr>
          <p:cNvSpPr>
            <a:spLocks noChangeArrowheads="1"/>
          </p:cNvSpPr>
          <p:nvPr/>
        </p:nvSpPr>
        <p:spPr bwMode="auto">
          <a:xfrm>
            <a:off x="7575600" y="199248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socket(AF_INET,SOCK_STREAM)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5775</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28" name="Rectangle 174">
            <a:extLst>
              <a:ext uri="{FF2B5EF4-FFF2-40B4-BE49-F238E27FC236}">
                <a16:creationId xmlns:a16="http://schemas.microsoft.com/office/drawing/2014/main" id="{821B066F-1D54-9842-8B91-6EFC02EED78C}"/>
              </a:ext>
            </a:extLst>
          </p:cNvPr>
          <p:cNvSpPr>
            <a:spLocks noChangeArrowheads="1"/>
          </p:cNvSpPr>
          <p:nvPr/>
        </p:nvSpPr>
        <p:spPr bwMode="auto">
          <a:xfrm>
            <a:off x="4163389" y="1137494"/>
            <a:ext cx="3906061" cy="962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 = socket(AF_INET,SOCK_DGRAM)</a:t>
            </a:r>
          </a:p>
          <a:p>
            <a:pPr marL="115888" lvl="0" indent="-115888" eaLnBrk="0" fontAlgn="base" hangingPunct="0">
              <a:lnSpc>
                <a:spcPct val="85000"/>
              </a:lnSpc>
              <a:spcBef>
                <a:spcPct val="20000"/>
              </a:spcBef>
              <a:spcAft>
                <a:spcPct val="0"/>
              </a:spcAft>
              <a:buClr>
                <a:srgbClr val="000099"/>
              </a:buClr>
              <a:buSzPct val="65000"/>
              <a:defRPr/>
            </a:pPr>
            <a:r>
              <a:rPr lang="en-US" sz="1600" b="1" dirty="0">
                <a:solidFill>
                  <a:srgbClr val="000000"/>
                </a:solidFill>
                <a:latin typeface="Courier New" charset="0"/>
                <a:ea typeface="ＭＳ Ｐゴシック" charset="0"/>
              </a:rPr>
              <a:t>mySocket.bind(myaddr,</a:t>
            </a:r>
            <a:r>
              <a:rPr lang="en-US" sz="1600" b="1" dirty="0">
                <a:solidFill>
                  <a:srgbClr val="C00000"/>
                </a:solidFill>
                <a:latin typeface="Courier New" charset="0"/>
                <a:ea typeface="ＭＳ Ｐゴシック" charset="0"/>
              </a:rPr>
              <a:t>6428</a:t>
            </a:r>
            <a:r>
              <a:rPr lang="en-US" sz="1600" b="1" dirty="0">
                <a:solidFill>
                  <a:srgbClr val="000000"/>
                </a:solidFill>
                <a:latin typeface="Courier New" charset="0"/>
                <a:ea typeface="ＭＳ Ｐゴシック" charset="0"/>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29" name="Title 1">
            <a:extLst>
              <a:ext uri="{FF2B5EF4-FFF2-40B4-BE49-F238E27FC236}">
                <a16:creationId xmlns:a16="http://schemas.microsoft.com/office/drawing/2014/main" id="{8F00F9B4-0BB2-B845-92FC-6EB603238F78}"/>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Tree>
    <p:extLst>
      <p:ext uri="{BB962C8B-B14F-4D97-AF65-F5344CB8AC3E}">
        <p14:creationId xmlns:p14="http://schemas.microsoft.com/office/powerpoint/2010/main" val="2043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dissolve">
                                      <p:cBhvr>
                                        <p:cTn id="18" dur="500"/>
                                        <p:tgtEl>
                                          <p:spTgt spid="1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dissolve">
                                      <p:cBhvr>
                                        <p:cTn id="26" dur="500"/>
                                        <p:tgtEl>
                                          <p:spTgt spid="1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wipe(up)">
                                      <p:cBhvr>
                                        <p:cTn id="31" dur="500"/>
                                        <p:tgtEl>
                                          <p:spTgt spid="19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wipe(left)">
                                      <p:cBhvr>
                                        <p:cTn id="35" dur="500"/>
                                        <p:tgtEl>
                                          <p:spTgt spid="197"/>
                                        </p:tgtEl>
                                      </p:cBhvr>
                                    </p:animEffect>
                                  </p:childTnLst>
                                </p:cTn>
                              </p:par>
                              <p:par>
                                <p:cTn id="36" presetID="22" presetClass="entr" presetSubtype="8" fill="hold" nodeType="withEffect">
                                  <p:stCondLst>
                                    <p:cond delay="0"/>
                                  </p:stCondLst>
                                  <p:childTnLst>
                                    <p:set>
                                      <p:cBhvr>
                                        <p:cTn id="37" dur="1" fill="hold">
                                          <p:stCondLst>
                                            <p:cond delay="0"/>
                                          </p:stCondLst>
                                        </p:cTn>
                                        <p:tgtEl>
                                          <p:spTgt spid="207"/>
                                        </p:tgtEl>
                                        <p:attrNameLst>
                                          <p:attrName>style.visibility</p:attrName>
                                        </p:attrNameLst>
                                      </p:cBhvr>
                                      <p:to>
                                        <p:strVal val="visible"/>
                                      </p:to>
                                    </p:set>
                                    <p:animEffect transition="in" filter="wipe(left)">
                                      <p:cBhvr>
                                        <p:cTn id="38" dur="500"/>
                                        <p:tgtEl>
                                          <p:spTgt spid="20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196"/>
                                        </p:tgtEl>
                                        <p:attrNameLst>
                                          <p:attrName>style.visibility</p:attrName>
                                        </p:attrNameLst>
                                      </p:cBhvr>
                                      <p:to>
                                        <p:strVal val="visible"/>
                                      </p:to>
                                    </p:set>
                                    <p:animEffect transition="in" filter="wipe(down)">
                                      <p:cBhvr>
                                        <p:cTn id="42" dur="500"/>
                                        <p:tgtEl>
                                          <p:spTgt spid="19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wipe(up)">
                                      <p:cBhvr>
                                        <p:cTn id="47" dur="500"/>
                                        <p:tgtEl>
                                          <p:spTgt spid="198"/>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wipe(right)">
                                      <p:cBhvr>
                                        <p:cTn id="51" dur="500"/>
                                        <p:tgtEl>
                                          <p:spTgt spid="199"/>
                                        </p:tgtEl>
                                      </p:cBhvr>
                                    </p:animEffect>
                                  </p:childTnLst>
                                </p:cTn>
                              </p:par>
                              <p:par>
                                <p:cTn id="52" presetID="22" presetClass="entr" presetSubtype="2" fill="hold" nodeType="withEffect">
                                  <p:stCondLst>
                                    <p:cond delay="0"/>
                                  </p:stCondLst>
                                  <p:childTnLst>
                                    <p:set>
                                      <p:cBhvr>
                                        <p:cTn id="53" dur="1" fill="hold">
                                          <p:stCondLst>
                                            <p:cond delay="0"/>
                                          </p:stCondLst>
                                        </p:cTn>
                                        <p:tgtEl>
                                          <p:spTgt spid="211"/>
                                        </p:tgtEl>
                                        <p:attrNameLst>
                                          <p:attrName>style.visibility</p:attrName>
                                        </p:attrNameLst>
                                      </p:cBhvr>
                                      <p:to>
                                        <p:strVal val="visible"/>
                                      </p:to>
                                    </p:set>
                                    <p:animEffect transition="in" filter="wipe(right)">
                                      <p:cBhvr>
                                        <p:cTn id="54" dur="500"/>
                                        <p:tgtEl>
                                          <p:spTgt spid="211"/>
                                        </p:tgtEl>
                                      </p:cBhvr>
                                    </p:animEffect>
                                  </p:childTnLst>
                                </p:cTn>
                              </p:par>
                            </p:childTnLst>
                          </p:cTn>
                        </p:par>
                        <p:par>
                          <p:cTn id="55" fill="hold">
                            <p:stCondLst>
                              <p:cond delay="1000"/>
                            </p:stCondLst>
                            <p:childTnLst>
                              <p:par>
                                <p:cTn id="56" presetID="22" presetClass="entr" presetSubtype="4" fill="hold" nodeType="after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wipe(down)">
                                      <p:cBhvr>
                                        <p:cTn id="58" dur="500"/>
                                        <p:tgtEl>
                                          <p:spTgt spid="20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4"/>
                                        </p:tgtEl>
                                        <p:attrNameLst>
                                          <p:attrName>style.visibility</p:attrName>
                                        </p:attrNameLst>
                                      </p:cBhvr>
                                      <p:to>
                                        <p:strVal val="visible"/>
                                      </p:to>
                                    </p:set>
                                    <p:animEffect transition="in" filter="wipe(up)">
                                      <p:cBhvr>
                                        <p:cTn id="63" dur="500"/>
                                        <p:tgtEl>
                                          <p:spTgt spid="204"/>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06"/>
                                        </p:tgtEl>
                                        <p:attrNameLst>
                                          <p:attrName>style.visibility</p:attrName>
                                        </p:attrNameLst>
                                      </p:cBhvr>
                                      <p:to>
                                        <p:strVal val="visible"/>
                                      </p:to>
                                    </p:set>
                                    <p:animEffect transition="in" filter="wipe(left)">
                                      <p:cBhvr>
                                        <p:cTn id="67" dur="500"/>
                                        <p:tgtEl>
                                          <p:spTgt spid="206"/>
                                        </p:tgtEl>
                                      </p:cBhvr>
                                    </p:animEffect>
                                  </p:childTnLst>
                                </p:cTn>
                              </p:par>
                              <p:par>
                                <p:cTn id="68" presetID="22" presetClass="entr" presetSubtype="8" fill="hold" nodeType="withEffect">
                                  <p:stCondLst>
                                    <p:cond delay="0"/>
                                  </p:stCondLst>
                                  <p:childTnLst>
                                    <p:set>
                                      <p:cBhvr>
                                        <p:cTn id="69" dur="1" fill="hold">
                                          <p:stCondLst>
                                            <p:cond delay="0"/>
                                          </p:stCondLst>
                                        </p:cTn>
                                        <p:tgtEl>
                                          <p:spTgt spid="215"/>
                                        </p:tgtEl>
                                        <p:attrNameLst>
                                          <p:attrName>style.visibility</p:attrName>
                                        </p:attrNameLst>
                                      </p:cBhvr>
                                      <p:to>
                                        <p:strVal val="visible"/>
                                      </p:to>
                                    </p:set>
                                    <p:animEffect transition="in" filter="wipe(left)">
                                      <p:cBhvr>
                                        <p:cTn id="70" dur="500"/>
                                        <p:tgtEl>
                                          <p:spTgt spid="215"/>
                                        </p:tgtEl>
                                      </p:cBhvr>
                                    </p:animEffect>
                                  </p:childTnLst>
                                </p:cTn>
                              </p:par>
                            </p:childTnLst>
                          </p:cTn>
                        </p:par>
                        <p:par>
                          <p:cTn id="71" fill="hold">
                            <p:stCondLst>
                              <p:cond delay="1000"/>
                            </p:stCondLst>
                            <p:childTnLst>
                              <p:par>
                                <p:cTn id="72" presetID="22" presetClass="entr" presetSubtype="4" fill="hold" nodeType="afterEffect">
                                  <p:stCondLst>
                                    <p:cond delay="0"/>
                                  </p:stCondLst>
                                  <p:childTnLst>
                                    <p:set>
                                      <p:cBhvr>
                                        <p:cTn id="73" dur="1" fill="hold">
                                          <p:stCondLst>
                                            <p:cond delay="0"/>
                                          </p:stCondLst>
                                        </p:cTn>
                                        <p:tgtEl>
                                          <p:spTgt spid="202"/>
                                        </p:tgtEl>
                                        <p:attrNameLst>
                                          <p:attrName>style.visibility</p:attrName>
                                        </p:attrNameLst>
                                      </p:cBhvr>
                                      <p:to>
                                        <p:strVal val="visible"/>
                                      </p:to>
                                    </p:set>
                                    <p:animEffect transition="in" filter="wipe(down)">
                                      <p:cBhvr>
                                        <p:cTn id="74" dur="500"/>
                                        <p:tgtEl>
                                          <p:spTgt spid="202"/>
                                        </p:tgtEl>
                                      </p:cBhvr>
                                    </p:animEffect>
                                  </p:childTnLst>
                                </p:cTn>
                              </p:par>
                            </p:childTnLst>
                          </p:cTn>
                        </p:par>
                        <p:par>
                          <p:cTn id="75" fill="hold">
                            <p:stCondLst>
                              <p:cond delay="1500"/>
                            </p:stCondLst>
                            <p:childTnLst>
                              <p:par>
                                <p:cTn id="76" presetID="22" presetClass="entr" presetSubtype="1" fill="hold" nodeType="afterEffect">
                                  <p:stCondLst>
                                    <p:cond delay="0"/>
                                  </p:stCondLst>
                                  <p:childTnLst>
                                    <p:set>
                                      <p:cBhvr>
                                        <p:cTn id="77" dur="1" fill="hold">
                                          <p:stCondLst>
                                            <p:cond delay="0"/>
                                          </p:stCondLst>
                                        </p:cTn>
                                        <p:tgtEl>
                                          <p:spTgt spid="201"/>
                                        </p:tgtEl>
                                        <p:attrNameLst>
                                          <p:attrName>style.visibility</p:attrName>
                                        </p:attrNameLst>
                                      </p:cBhvr>
                                      <p:to>
                                        <p:strVal val="visible"/>
                                      </p:to>
                                    </p:set>
                                    <p:animEffect transition="in" filter="wipe(up)">
                                      <p:cBhvr>
                                        <p:cTn id="78" dur="500"/>
                                        <p:tgtEl>
                                          <p:spTgt spid="201"/>
                                        </p:tgtEl>
                                      </p:cBhvr>
                                    </p:animEffec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205"/>
                                        </p:tgtEl>
                                        <p:attrNameLst>
                                          <p:attrName>style.visibility</p:attrName>
                                        </p:attrNameLst>
                                      </p:cBhvr>
                                      <p:to>
                                        <p:strVal val="visible"/>
                                      </p:to>
                                    </p:set>
                                    <p:animEffect transition="in" filter="wipe(right)">
                                      <p:cBhvr>
                                        <p:cTn id="82" dur="500"/>
                                        <p:tgtEl>
                                          <p:spTgt spid="205"/>
                                        </p:tgtEl>
                                      </p:cBhvr>
                                    </p:animEffect>
                                  </p:childTnLst>
                                </p:cTn>
                              </p:par>
                              <p:par>
                                <p:cTn id="83" presetID="22" presetClass="entr" presetSubtype="2"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animEffect transition="in" filter="wipe(right)">
                                      <p:cBhvr>
                                        <p:cTn id="85" dur="500"/>
                                        <p:tgtEl>
                                          <p:spTgt spid="219"/>
                                        </p:tgtEl>
                                      </p:cBhvr>
                                    </p:animEffect>
                                  </p:childTnLst>
                                </p:cTn>
                              </p:par>
                            </p:childTnLst>
                          </p:cTn>
                        </p:par>
                        <p:par>
                          <p:cTn id="86" fill="hold">
                            <p:stCondLst>
                              <p:cond delay="2500"/>
                            </p:stCondLst>
                            <p:childTnLst>
                              <p:par>
                                <p:cTn id="87" presetID="22" presetClass="entr" presetSubtype="4" fill="hold" nodeType="afterEffect">
                                  <p:stCondLst>
                                    <p:cond delay="0"/>
                                  </p:stCondLst>
                                  <p:childTnLst>
                                    <p:set>
                                      <p:cBhvr>
                                        <p:cTn id="88" dur="1" fill="hold">
                                          <p:stCondLst>
                                            <p:cond delay="0"/>
                                          </p:stCondLst>
                                        </p:cTn>
                                        <p:tgtEl>
                                          <p:spTgt spid="203"/>
                                        </p:tgtEl>
                                        <p:attrNameLst>
                                          <p:attrName>style.visibility</p:attrName>
                                        </p:attrNameLst>
                                      </p:cBhvr>
                                      <p:to>
                                        <p:strVal val="visible"/>
                                      </p:to>
                                    </p:set>
                                    <p:animEffect transition="in" filter="wipe(down)">
                                      <p:cBhvr>
                                        <p:cTn id="89"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27" grpId="0"/>
      <p:bldP spid="1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781763" y="1253331"/>
            <a:ext cx="4842088" cy="4351338"/>
          </a:xfrm>
        </p:spPr>
        <p:txBody>
          <a:bodyPr>
            <a:noAutofit/>
          </a:bodyPr>
          <a:lstStyle/>
          <a:p>
            <a:pPr marL="11113"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a:t>understand 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68416" y="1815962"/>
            <a:ext cx="5994400" cy="4799013"/>
          </a:xfrm>
        </p:spPr>
        <p:txBody>
          <a:bodyPr>
            <a:normAutofit/>
          </a:bodyPr>
          <a:lstStyle/>
          <a:p>
            <a:pPr marL="457200" indent="-285750">
              <a:buFont typeface="Wingdings" charset="2"/>
              <a:buChar char="§"/>
              <a:defRPr/>
            </a:pPr>
            <a:r>
              <a:rPr lang="en-US" sz="3200" dirty="0"/>
              <a:t>learn about Internet transport layer protocols:</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IP,port: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dest IP,port: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dest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22</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dirty="0"/>
              <a:t>Transport Layer: 3-</a:t>
            </a:r>
            <a:fld id="{C4204591-24BD-A542-B9D5-F8D8A88D2FEE}" type="slidenum">
              <a:rPr lang="en-US" smtClean="0"/>
              <a:pPr/>
              <a:t>23</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335368"/>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Why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33</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(rdt):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rdt_send()</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udt_send()</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rdt_rcv()</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deliver_data()</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udt_send():</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rdt_rcv():</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deliver_data():</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rdt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make_pkt(data)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(packet,data)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rdt_rcv(packet)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72701" y="4182651"/>
            <a:ext cx="5230917" cy="14136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network layer: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 protocol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Ann and Bill who demux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19264" y="4430905"/>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3">
            <a:extLst>
              <a:ext uri="{FF2B5EF4-FFF2-40B4-BE49-F238E27FC236}">
                <a16:creationId xmlns:a16="http://schemas.microsoft.com/office/drawing/2014/main" id="{C2231299-1804-1A4A-874F-40CEED40DFB5}"/>
              </a:ext>
            </a:extLst>
          </p:cNvPr>
          <p:cNvSpPr txBox="1">
            <a:spLocks noChangeArrowheads="1"/>
          </p:cNvSpPr>
          <p:nvPr/>
        </p:nvSpPr>
        <p:spPr>
          <a:xfrm>
            <a:off x="857400" y="1639329"/>
            <a:ext cx="5230917" cy="22556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sp>
        <p:nvSpPr>
          <p:cNvPr id="17" name="Rectangle 16">
            <a:extLst>
              <a:ext uri="{FF2B5EF4-FFF2-40B4-BE49-F238E27FC236}">
                <a16:creationId xmlns:a16="http://schemas.microsoft.com/office/drawing/2014/main" id="{71AB5C96-23A1-384D-A9A5-2F6AB9A8C4BD}"/>
              </a:ext>
            </a:extLst>
          </p:cNvPr>
          <p:cNvSpPr/>
          <p:nvPr/>
        </p:nvSpPr>
        <p:spPr>
          <a:xfrm>
            <a:off x="6384620" y="5121981"/>
            <a:ext cx="5059089" cy="6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79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17"/>
                                        </p:tgtEl>
                                        <p:attrNameLst>
                                          <p:attrName>style.visibility</p:attrName>
                                        </p:attrNameLst>
                                      </p:cBhvr>
                                      <p:to>
                                        <p:strVal val="visible"/>
                                      </p:to>
                                    </p:set>
                                    <p:animEffect transition="in" filter="dissolve">
                                      <p:cBhvr>
                                        <p:cTn id="16" dur="500"/>
                                        <p:tgtEl>
                                          <p:spTgt spid="517"/>
                                        </p:tgtEl>
                                      </p:cBhvr>
                                    </p:animEffect>
                                  </p:childTnLst>
                                </p:cTn>
                              </p:par>
                              <p:par>
                                <p:cTn id="17" presetID="9" presetClass="exit" presetSubtype="0" fill="hold" grpId="0" nodeType="withEffect">
                                  <p:stCondLst>
                                    <p:cond delay="0"/>
                                  </p:stCondLst>
                                  <p:childTnLst>
                                    <p:animEffect transition="out" filter="dissolv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P spid="16"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isNAK(rcvpkt)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udt_send(ACK)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notcorrupt(rcvpkt)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rdt_rcv(rcvpkt) &amp;&amp; isACK(rcvpkt)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isNAK(rcvpkt)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&amp;&amp; isACK(rcvpkt)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ACKed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ACKed</a:t>
            </a: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ms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time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sender</a:t>
              </a: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unACKed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move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ACKed</a:t>
                </a: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ACKed</a:t>
                </a: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the approach</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545687" y="1489418"/>
            <a:ext cx="1135362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multiple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in flight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 individually ACKs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a:t>
            </a:r>
          </a:p>
          <a:p>
            <a:pPr marL="747713" lvl="1" indent="-227013">
              <a:spcBef>
                <a:spcPts val="1000"/>
              </a:spcBef>
              <a:buClr>
                <a:srgbClr val="0000A3"/>
              </a:buClr>
              <a:defRPr/>
            </a:pPr>
            <a:r>
              <a:rPr lang="en-US" altLang="en-US" sz="2800" dirty="0">
                <a:solidFill>
                  <a:prstClr val="black"/>
                </a:solidFill>
                <a:ea typeface="ＭＳ Ｐゴシック" panose="020B0600070205080204" pitchFamily="34" charset="-128"/>
              </a:rPr>
              <a:t>maintains (conceptually) a timer for each unACKed pkt</a:t>
            </a:r>
          </a:p>
          <a:p>
            <a:pPr marL="1195388" lvl="2" indent="-227013">
              <a:spcBef>
                <a:spcPts val="1000"/>
              </a:spcBef>
              <a:buClr>
                <a:srgbClr val="0000A3"/>
              </a:buClr>
              <a:defRPr/>
            </a:pPr>
            <a:r>
              <a:rPr lang="en-US" altLang="en-US" sz="2800" dirty="0">
                <a:solidFill>
                  <a:prstClr val="black"/>
                </a:solidFill>
                <a:ea typeface="ＭＳ Ｐゴシック" panose="020B0600070205080204" pitchFamily="34" charset="-128"/>
              </a:rPr>
              <a:t>timeout: retransmits single unACKed packet  associated with timeout</a:t>
            </a:r>
          </a:p>
          <a:p>
            <a:pPr marL="746125" lvl="1" indent="-223838">
              <a:spcBef>
                <a:spcPts val="1000"/>
              </a:spcBef>
              <a:buClr>
                <a:srgbClr val="0000A3"/>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maintains (conceptually) “window” over </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lvl="2" indent="-231775">
              <a:buClr>
                <a:srgbClr val="0000A8"/>
              </a:buCl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pipelined, “in flight” packets to be within this window</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2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dissolve">
                                      <p:cBhvr>
                                        <p:cTn id="12" dur="500"/>
                                        <p:tgtEl>
                                          <p:spTgt spid="7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xEl>
                                              <p:pRg st="3" end="3"/>
                                            </p:txEl>
                                          </p:spTgt>
                                        </p:tgtEl>
                                        <p:attrNameLst>
                                          <p:attrName>style.visibility</p:attrName>
                                        </p:attrNameLst>
                                      </p:cBhvr>
                                      <p:to>
                                        <p:strVal val="visible"/>
                                      </p:to>
                                    </p:set>
                                    <p:animEffect transition="in" filter="dissolve">
                                      <p:cBhvr>
                                        <p:cTn id="20" dur="500"/>
                                        <p:tgtEl>
                                          <p:spTgt spid="7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2">
                                            <p:txEl>
                                              <p:pRg st="7" end="7"/>
                                            </p:txEl>
                                          </p:spTgt>
                                        </p:tgtEl>
                                        <p:attrNameLst>
                                          <p:attrName>style.visibility</p:attrName>
                                        </p:attrNameLst>
                                      </p:cBhvr>
                                      <p:to>
                                        <p:strVal val="visible"/>
                                      </p:to>
                                    </p:set>
                                    <p:animEffect transition="in" filter="dissolve">
                                      <p:cBhvr>
                                        <p:cTn id="32" dur="500"/>
                                        <p:tgtEl>
                                          <p:spTgt spid="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dirty="0"/>
              <a:t>Transport Layer: 3-</a:t>
            </a:r>
            <a:fld id="{C4204591-24BD-A542-B9D5-F8D8A88D2FEE}" type="slidenum">
              <a:rPr lang="en-US" smtClean="0"/>
              <a:pPr/>
              <a:t>6</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sendbase,sendbase+N-1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unACKed packet, advance window base to next unACKed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dirty="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dirty="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rcv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63</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dest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Urg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ACKed</a:t>
            </a: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measured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)*EstimatedRTT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*SampleRTT</a:t>
            </a: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TimeoutInterval = EstimatedRTT + 4*DevRTT</a:t>
              </a: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)*DevRTT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*|SampleRTT-EstimatedRTT|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SampleRTT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6" cy="1639889"/>
            <a:chOff x="7016607" y="1655043"/>
            <a:chExt cx="4836316"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2" y="1655043"/>
              <a:ext cx="4679951"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as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as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45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3" y="1439289"/>
            <a:ext cx="3496406"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Event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All data up to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already ACKed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One other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has ACK pending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out-of-order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higher-than-expect seq.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Gap detected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segment that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partially or completely fills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189545"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delayed ACK. Wait up to 500ms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next segment. If no next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single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ACKing both in-order segments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indicating seq. # of next expected byte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 send ACK, provided that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starts at lower end of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788DE70-9425-C941-B687-5CDA29AFB818}"/>
              </a:ext>
            </a:extLst>
          </p:cNvPr>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A265DF2-3FEE-3D4C-9E18-1D8A86817D23}"/>
              </a:ext>
            </a:extLst>
          </p:cNvPr>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3861685-9E67-3541-901D-AC152EC9F9C7}"/>
              </a:ext>
            </a:extLst>
          </p:cNvPr>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340791B0-4154-D14E-9DBD-0157764BBAE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1771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SendBase=92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unACKed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unACKed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73</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76</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auto-adjust </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unACKed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clientSocket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newSocket("hostname","port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connectionSocket = welcomeSocket.accept();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480C6A1-B418-BAFF-0A9B-DF3373520BD3}"/>
              </a:ext>
            </a:extLst>
          </p:cNvPr>
          <p:cNvGrpSpPr/>
          <p:nvPr/>
        </p:nvGrpSpPr>
        <p:grpSpPr>
          <a:xfrm>
            <a:off x="5844802" y="2291678"/>
            <a:ext cx="1108206" cy="369332"/>
            <a:chOff x="5844802" y="2291678"/>
            <a:chExt cx="1108206" cy="369332"/>
          </a:xfrm>
        </p:grpSpPr>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44802" y="2291678"/>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grpSp>
        <p:nvGrpSpPr>
          <p:cNvPr id="10" name="Group 9">
            <a:extLst>
              <a:ext uri="{FF2B5EF4-FFF2-40B4-BE49-F238E27FC236}">
                <a16:creationId xmlns:a16="http://schemas.microsoft.com/office/drawing/2014/main" id="{D8F1E19D-C79D-0399-56EA-1548EEA2BB22}"/>
              </a:ext>
            </a:extLst>
          </p:cNvPr>
          <p:cNvGrpSpPr/>
          <p:nvPr/>
        </p:nvGrpSpPr>
        <p:grpSpPr>
          <a:xfrm>
            <a:off x="5528837" y="2685375"/>
            <a:ext cx="1404036" cy="384588"/>
            <a:chOff x="8597346" y="692270"/>
            <a:chExt cx="1404036" cy="384588"/>
          </a:xfrm>
        </p:grpSpPr>
        <p:sp>
          <p:nvSpPr>
            <p:cNvPr id="12" name="Rectangle 11">
              <a:extLst>
                <a:ext uri="{FF2B5EF4-FFF2-40B4-BE49-F238E27FC236}">
                  <a16:creationId xmlns:a16="http://schemas.microsoft.com/office/drawing/2014/main" id="{545E4894-255A-88E4-2AC9-82A2C51C90CE}"/>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F8C4C298-170E-3D5D-F527-651548E2EB1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14" name="TextBox 13">
              <a:extLst>
                <a:ext uri="{FF2B5EF4-FFF2-40B4-BE49-F238E27FC236}">
                  <a16:creationId xmlns:a16="http://schemas.microsoft.com/office/drawing/2014/main" id="{4315BD13-0EBF-E48C-A912-8A2018D96B53}"/>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grpSp>
      <p:grpSp>
        <p:nvGrpSpPr>
          <p:cNvPr id="21" name="Group 20">
            <a:extLst>
              <a:ext uri="{FF2B5EF4-FFF2-40B4-BE49-F238E27FC236}">
                <a16:creationId xmlns:a16="http://schemas.microsoft.com/office/drawing/2014/main" id="{BD8A7E22-A105-49C5-2F08-CFBB2A4F7EB3}"/>
              </a:ext>
            </a:extLst>
          </p:cNvPr>
          <p:cNvGrpSpPr/>
          <p:nvPr/>
        </p:nvGrpSpPr>
        <p:grpSpPr>
          <a:xfrm>
            <a:off x="5272320" y="3145339"/>
            <a:ext cx="1651423" cy="389371"/>
            <a:chOff x="8349959" y="687487"/>
            <a:chExt cx="1651423" cy="389371"/>
          </a:xfrm>
        </p:grpSpPr>
        <p:sp>
          <p:nvSpPr>
            <p:cNvPr id="22" name="Rectangle 21">
              <a:extLst>
                <a:ext uri="{FF2B5EF4-FFF2-40B4-BE49-F238E27FC236}">
                  <a16:creationId xmlns:a16="http://schemas.microsoft.com/office/drawing/2014/main" id="{C55FC8CA-9850-2897-FDF7-32850A59AD47}"/>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AA67C767-1F5A-6342-E5A6-3154E7B6B33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24" name="TextBox 23">
              <a:extLst>
                <a:ext uri="{FF2B5EF4-FFF2-40B4-BE49-F238E27FC236}">
                  <a16:creationId xmlns:a16="http://schemas.microsoft.com/office/drawing/2014/main" id="{4121B5BB-BA6A-F414-E84E-3101842ACD4B}"/>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25" name="TextBox 24">
              <a:extLst>
                <a:ext uri="{FF2B5EF4-FFF2-40B4-BE49-F238E27FC236}">
                  <a16:creationId xmlns:a16="http://schemas.microsoft.com/office/drawing/2014/main" id="{D0750AC3-5B88-E099-CDDB-3E6C13E05DE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grpSp>
        <p:nvGrpSpPr>
          <p:cNvPr id="31" name="Group 30">
            <a:extLst>
              <a:ext uri="{FF2B5EF4-FFF2-40B4-BE49-F238E27FC236}">
                <a16:creationId xmlns:a16="http://schemas.microsoft.com/office/drawing/2014/main" id="{6CF77B7B-CAA6-5EE4-F51C-9FA3BA7AE0EA}"/>
              </a:ext>
            </a:extLst>
          </p:cNvPr>
          <p:cNvGrpSpPr/>
          <p:nvPr/>
        </p:nvGrpSpPr>
        <p:grpSpPr>
          <a:xfrm>
            <a:off x="4107096" y="5561831"/>
            <a:ext cx="1651423" cy="389371"/>
            <a:chOff x="8349959" y="687487"/>
            <a:chExt cx="1651423" cy="389371"/>
          </a:xfrm>
        </p:grpSpPr>
        <p:sp>
          <p:nvSpPr>
            <p:cNvPr id="32" name="Rectangle 31">
              <a:extLst>
                <a:ext uri="{FF2B5EF4-FFF2-40B4-BE49-F238E27FC236}">
                  <a16:creationId xmlns:a16="http://schemas.microsoft.com/office/drawing/2014/main" id="{362B2F3C-1A2C-22DE-11C6-35EF01FB4964}"/>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63BA422A-055D-83BF-7614-2A6490E1E42A}"/>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34" name="TextBox 33">
              <a:extLst>
                <a:ext uri="{FF2B5EF4-FFF2-40B4-BE49-F238E27FC236}">
                  <a16:creationId xmlns:a16="http://schemas.microsoft.com/office/drawing/2014/main" id="{847F086F-8EE5-B65B-F3AD-B90AC3BAA993}"/>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35" name="TextBox 34">
              <a:extLst>
                <a:ext uri="{FF2B5EF4-FFF2-40B4-BE49-F238E27FC236}">
                  <a16:creationId xmlns:a16="http://schemas.microsoft.com/office/drawing/2014/main" id="{A767B5E6-9B62-1E9F-8ECC-7C6440F2D722}"/>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cxnSp>
        <p:nvCxnSpPr>
          <p:cNvPr id="36" name="Straight Connector 35">
            <a:extLst>
              <a:ext uri="{FF2B5EF4-FFF2-40B4-BE49-F238E27FC236}">
                <a16:creationId xmlns:a16="http://schemas.microsoft.com/office/drawing/2014/main" id="{C50FCAC8-2BD7-5831-502D-460A2985C4FB}"/>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B86B99E-8B69-2971-9DBA-1E90AD4CFFA5}"/>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F2BD8D8-9D10-8B19-1C62-4230F283322B}"/>
              </a:ext>
            </a:extLst>
          </p:cNvPr>
          <p:cNvGrpSpPr/>
          <p:nvPr/>
        </p:nvGrpSpPr>
        <p:grpSpPr>
          <a:xfrm>
            <a:off x="1825736" y="3693979"/>
            <a:ext cx="1651423" cy="389371"/>
            <a:chOff x="8349959" y="687487"/>
            <a:chExt cx="1651423" cy="389371"/>
          </a:xfrm>
        </p:grpSpPr>
        <p:sp>
          <p:nvSpPr>
            <p:cNvPr id="39" name="Rectangle 38">
              <a:extLst>
                <a:ext uri="{FF2B5EF4-FFF2-40B4-BE49-F238E27FC236}">
                  <a16:creationId xmlns:a16="http://schemas.microsoft.com/office/drawing/2014/main" id="{C37143D8-5E22-4921-A36A-DE7F809ACE66}"/>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82C57A99-F5E8-A08D-D8C0-7C5182504E89}"/>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41" name="TextBox 40">
              <a:extLst>
                <a:ext uri="{FF2B5EF4-FFF2-40B4-BE49-F238E27FC236}">
                  <a16:creationId xmlns:a16="http://schemas.microsoft.com/office/drawing/2014/main" id="{F5073EDC-3591-CB08-2DDA-368C690C6706}"/>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sp>
          <p:nvSpPr>
            <p:cNvPr id="42" name="TextBox 41">
              <a:extLst>
                <a:ext uri="{FF2B5EF4-FFF2-40B4-BE49-F238E27FC236}">
                  <a16:creationId xmlns:a16="http://schemas.microsoft.com/office/drawing/2014/main" id="{C979AAC8-CBF1-2DA6-B365-73E019AA038B}"/>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n</a:t>
              </a:r>
            </a:p>
          </p:txBody>
        </p:sp>
      </p:grpSp>
    </p:spTree>
    <p:extLst>
      <p:ext uri="{BB962C8B-B14F-4D97-AF65-F5344CB8AC3E}">
        <p14:creationId xmlns:p14="http://schemas.microsoft.com/office/powerpoint/2010/main" val="31405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
                            </p:stCondLst>
                            <p:childTnLst>
                              <p:par>
                                <p:cTn id="25" presetID="22" presetClass="entr" presetSubtype="2"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right)">
                                      <p:cBhvr>
                                        <p:cTn id="27" dur="500"/>
                                        <p:tgtEl>
                                          <p:spTgt spid="31"/>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Client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Server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clientSocket.connect((serverName,serverPort))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pPr>
            <a:r>
              <a:rPr lang="en-US" sz="3200" dirty="0"/>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81</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681422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handle”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manifestations: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long delays (queueing in router buffers)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loss (buffer overflow at routers)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8686805" y="2737463"/>
            <a:ext cx="2772697" cy="2732213"/>
            <a:chOff x="8878529" y="2737463"/>
            <a:chExt cx="2772697" cy="273221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5737126" y="4424520"/>
            <a:ext cx="5860024" cy="1952948"/>
            <a:chOff x="5869858" y="4586748"/>
            <a:chExt cx="5860024" cy="1952948"/>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 top-10 problem!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a:extLst>
              <a:ext uri="{FF2B5EF4-FFF2-40B4-BE49-F238E27FC236}">
                <a16:creationId xmlns:a16="http://schemas.microsoft.com/office/drawing/2014/main" id="{80D23465-6886-5547-A6E1-507D7810B0F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463">
            <a:extLst>
              <a:ext uri="{FF2B5EF4-FFF2-40B4-BE49-F238E27FC236}">
                <a16:creationId xmlns:a16="http://schemas.microsoft.com/office/drawing/2014/main" id="{ED623061-0BAD-094E-BE78-B8341568F372}"/>
              </a:ext>
            </a:extLst>
          </p:cNvPr>
          <p:cNvGrpSpPr/>
          <p:nvPr/>
        </p:nvGrpSpPr>
        <p:grpSpPr>
          <a:xfrm>
            <a:off x="6240513" y="5016599"/>
            <a:ext cx="720732" cy="1182930"/>
            <a:chOff x="10910965" y="2513124"/>
            <a:chExt cx="586768" cy="904023"/>
          </a:xfrm>
        </p:grpSpPr>
        <p:sp>
          <p:nvSpPr>
            <p:cNvPr id="465" name="Rectangle 464">
              <a:extLst>
                <a:ext uri="{FF2B5EF4-FFF2-40B4-BE49-F238E27FC236}">
                  <a16:creationId xmlns:a16="http://schemas.microsoft.com/office/drawing/2014/main" id="{FF2C2633-7018-BA41-AB83-B819BB9A45E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6" name="Straight Connector 465">
              <a:extLst>
                <a:ext uri="{FF2B5EF4-FFF2-40B4-BE49-F238E27FC236}">
                  <a16:creationId xmlns:a16="http://schemas.microsoft.com/office/drawing/2014/main" id="{302760D7-48DE-8A4B-ACF3-A7CD0B9C646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B159F5A-C0DA-EB4C-A34A-F001D131F1E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D2F7871-F8B6-2849-8DE5-284CB68B59A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AE2A84E-B822-F046-878E-584B56EF1E3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909" name="Rectangle 2">
            <a:extLst>
              <a:ext uri="{FF2B5EF4-FFF2-40B4-BE49-F238E27FC236}">
                <a16:creationId xmlns:a16="http://schemas.microsoft.com/office/drawing/2014/main" id="{D810901F-4456-034F-A011-28193A3B4968}"/>
              </a:ext>
            </a:extLst>
          </p:cNvPr>
          <p:cNvSpPr txBox="1">
            <a:spLocks noChangeArrowheads="1"/>
          </p:cNvSpPr>
          <p:nvPr/>
        </p:nvSpPr>
        <p:spPr>
          <a:xfrm>
            <a:off x="634964" y="1182473"/>
            <a:ext cx="9710831" cy="5026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router, </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finite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buffers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9">
            <a:extLst>
              <a:ext uri="{FF2B5EF4-FFF2-40B4-BE49-F238E27FC236}">
                <a16:creationId xmlns:a16="http://schemas.microsoft.com/office/drawing/2014/main" id="{31041B91-E0FC-7E47-86EF-C839592CEEF9}"/>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3" name="Group 152">
            <a:extLst>
              <a:ext uri="{FF2B5EF4-FFF2-40B4-BE49-F238E27FC236}">
                <a16:creationId xmlns:a16="http://schemas.microsoft.com/office/drawing/2014/main" id="{C664E13D-A71D-7A41-9ED2-950A4602199F}"/>
              </a:ext>
            </a:extLst>
          </p:cNvPr>
          <p:cNvGrpSpPr/>
          <p:nvPr/>
        </p:nvGrpSpPr>
        <p:grpSpPr>
          <a:xfrm>
            <a:off x="1278678" y="4683698"/>
            <a:ext cx="720732" cy="1182930"/>
            <a:chOff x="10910965" y="2513124"/>
            <a:chExt cx="586768" cy="904023"/>
          </a:xfrm>
        </p:grpSpPr>
        <p:sp>
          <p:nvSpPr>
            <p:cNvPr id="292" name="Rectangle 291">
              <a:extLst>
                <a:ext uri="{FF2B5EF4-FFF2-40B4-BE49-F238E27FC236}">
                  <a16:creationId xmlns:a16="http://schemas.microsoft.com/office/drawing/2014/main" id="{E609789D-FAF9-5746-8CD2-A008EE6CECB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93" name="Straight Connector 292">
              <a:extLst>
                <a:ext uri="{FF2B5EF4-FFF2-40B4-BE49-F238E27FC236}">
                  <a16:creationId xmlns:a16="http://schemas.microsoft.com/office/drawing/2014/main" id="{6D5231DA-8104-CB44-92A0-570084A4B4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E0EC21-BE7F-C342-9CAD-4288FEF4BF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F9FAFCD-7CC5-104B-8E70-9A9A226394D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0759462-583F-5148-89B2-CAC38E98E11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818064D3-1463-5B40-A9E3-050E65014C75}"/>
              </a:ext>
            </a:extLst>
          </p:cNvPr>
          <p:cNvGrpSpPr/>
          <p:nvPr/>
        </p:nvGrpSpPr>
        <p:grpSpPr>
          <a:xfrm>
            <a:off x="2355044" y="3521091"/>
            <a:ext cx="720732" cy="1182930"/>
            <a:chOff x="10910965" y="2513124"/>
            <a:chExt cx="586768" cy="904023"/>
          </a:xfrm>
        </p:grpSpPr>
        <p:sp>
          <p:nvSpPr>
            <p:cNvPr id="287" name="Rectangle 286">
              <a:extLst>
                <a:ext uri="{FF2B5EF4-FFF2-40B4-BE49-F238E27FC236}">
                  <a16:creationId xmlns:a16="http://schemas.microsoft.com/office/drawing/2014/main" id="{8D19C0FC-E2FD-B34E-B3FB-BDFF7FD70A3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8" name="Straight Connector 287">
              <a:extLst>
                <a:ext uri="{FF2B5EF4-FFF2-40B4-BE49-F238E27FC236}">
                  <a16:creationId xmlns:a16="http://schemas.microsoft.com/office/drawing/2014/main" id="{FB7598A7-2ED2-704C-A197-75E68BC404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40FCF7-9EBB-7C41-8D3A-965DA0A9761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F40B610-359C-5A46-86F3-309280845EC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9FA9EB9-49D7-3F4E-9667-CD5C42ECC86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a:extLst>
              <a:ext uri="{FF2B5EF4-FFF2-40B4-BE49-F238E27FC236}">
                <a16:creationId xmlns:a16="http://schemas.microsoft.com/office/drawing/2014/main" id="{4DB18098-9AC8-F84F-9EFC-E14F468703DC}"/>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9E49415B-7EB6-4743-B880-41FB066DB4B9}"/>
              </a:ext>
            </a:extLst>
          </p:cNvPr>
          <p:cNvGrpSpPr/>
          <p:nvPr/>
        </p:nvGrpSpPr>
        <p:grpSpPr>
          <a:xfrm>
            <a:off x="6698918" y="3667889"/>
            <a:ext cx="720732" cy="1182930"/>
            <a:chOff x="10910965" y="2513124"/>
            <a:chExt cx="586768" cy="904023"/>
          </a:xfrm>
        </p:grpSpPr>
        <p:sp>
          <p:nvSpPr>
            <p:cNvPr id="282" name="Rectangle 281">
              <a:extLst>
                <a:ext uri="{FF2B5EF4-FFF2-40B4-BE49-F238E27FC236}">
                  <a16:creationId xmlns:a16="http://schemas.microsoft.com/office/drawing/2014/main" id="{0448B2D2-1A62-5C43-9150-A99468BAB68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83" name="Straight Connector 282">
              <a:extLst>
                <a:ext uri="{FF2B5EF4-FFF2-40B4-BE49-F238E27FC236}">
                  <a16:creationId xmlns:a16="http://schemas.microsoft.com/office/drawing/2014/main" id="{940DD19D-B2AD-964D-83A9-82488AF7E0E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E98CF7C-ADBA-454F-9236-1C970C41D5B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343C97A-736C-CB4E-A0C3-58EA9178C035}"/>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5638F38-76DF-9646-AF7C-7B73311BC37D}"/>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455C231-4F77-2943-A4A7-79D8A6F887B7}"/>
              </a:ext>
            </a:extLst>
          </p:cNvPr>
          <p:cNvGrpSpPr/>
          <p:nvPr/>
        </p:nvGrpSpPr>
        <p:grpSpPr>
          <a:xfrm>
            <a:off x="3770696" y="5033645"/>
            <a:ext cx="1286871" cy="734927"/>
            <a:chOff x="7493876" y="2774731"/>
            <a:chExt cx="1481958" cy="894622"/>
          </a:xfrm>
        </p:grpSpPr>
        <p:sp>
          <p:nvSpPr>
            <p:cNvPr id="275" name="Freeform 274">
              <a:extLst>
                <a:ext uri="{FF2B5EF4-FFF2-40B4-BE49-F238E27FC236}">
                  <a16:creationId xmlns:a16="http://schemas.microsoft.com/office/drawing/2014/main" id="{4D0698D9-69AC-074F-89C8-D8A88994A28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6" name="Oval 275">
              <a:extLst>
                <a:ext uri="{FF2B5EF4-FFF2-40B4-BE49-F238E27FC236}">
                  <a16:creationId xmlns:a16="http://schemas.microsoft.com/office/drawing/2014/main" id="{59DCF5EE-AB68-B240-BE5F-5203162A96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7" name="Group 276">
              <a:extLst>
                <a:ext uri="{FF2B5EF4-FFF2-40B4-BE49-F238E27FC236}">
                  <a16:creationId xmlns:a16="http://schemas.microsoft.com/office/drawing/2014/main" id="{170C8D46-5FC3-C145-B11A-7CB2D312B360}"/>
                </a:ext>
              </a:extLst>
            </p:cNvPr>
            <p:cNvGrpSpPr/>
            <p:nvPr/>
          </p:nvGrpSpPr>
          <p:grpSpPr>
            <a:xfrm>
              <a:off x="7713663" y="2848339"/>
              <a:ext cx="1042107" cy="425543"/>
              <a:chOff x="7786941" y="2884917"/>
              <a:chExt cx="897649" cy="353919"/>
            </a:xfrm>
          </p:grpSpPr>
          <p:sp>
            <p:nvSpPr>
              <p:cNvPr id="278" name="Freeform 277">
                <a:extLst>
                  <a:ext uri="{FF2B5EF4-FFF2-40B4-BE49-F238E27FC236}">
                    <a16:creationId xmlns:a16="http://schemas.microsoft.com/office/drawing/2014/main" id="{AF04230D-700C-C549-99E0-41EBB2B22D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4D1E1E76-B8D0-7C4B-9A0D-667DF456C8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B9903FEA-8DB2-E54A-AD78-7A6E5A6847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B092F8C6-79B6-BC42-B991-7922CC9AB6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8" name="Group 124">
            <a:extLst>
              <a:ext uri="{FF2B5EF4-FFF2-40B4-BE49-F238E27FC236}">
                <a16:creationId xmlns:a16="http://schemas.microsoft.com/office/drawing/2014/main" id="{BC5A178C-850C-0546-B828-A97A5F9A9008}"/>
              </a:ext>
            </a:extLst>
          </p:cNvPr>
          <p:cNvGrpSpPr>
            <a:grpSpLocks/>
          </p:cNvGrpSpPr>
          <p:nvPr/>
        </p:nvGrpSpPr>
        <p:grpSpPr bwMode="auto">
          <a:xfrm>
            <a:off x="1317421" y="3877120"/>
            <a:ext cx="645431" cy="569172"/>
            <a:chOff x="-44" y="1473"/>
            <a:chExt cx="981" cy="1105"/>
          </a:xfrm>
        </p:grpSpPr>
        <p:pic>
          <p:nvPicPr>
            <p:cNvPr id="273" name="Picture 125" descr="desktop_computer_stylized_medium">
              <a:extLst>
                <a:ext uri="{FF2B5EF4-FFF2-40B4-BE49-F238E27FC236}">
                  <a16:creationId xmlns:a16="http://schemas.microsoft.com/office/drawing/2014/main" id="{8B5BD8CE-2A84-E846-817A-1550E18BF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a:extLst>
                <a:ext uri="{FF2B5EF4-FFF2-40B4-BE49-F238E27FC236}">
                  <a16:creationId xmlns:a16="http://schemas.microsoft.com/office/drawing/2014/main" id="{56638146-3603-4B43-8C07-22A53DD29F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0" name="Freeform 12">
            <a:extLst>
              <a:ext uri="{FF2B5EF4-FFF2-40B4-BE49-F238E27FC236}">
                <a16:creationId xmlns:a16="http://schemas.microsoft.com/office/drawing/2014/main" id="{B265A6FF-6F16-644A-A3DA-369A224CF48A}"/>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Line 33">
            <a:extLst>
              <a:ext uri="{FF2B5EF4-FFF2-40B4-BE49-F238E27FC236}">
                <a16:creationId xmlns:a16="http://schemas.microsoft.com/office/drawing/2014/main" id="{C878E23C-4C42-2D44-B41A-E547E44A04AD}"/>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Text Box 42">
            <a:extLst>
              <a:ext uri="{FF2B5EF4-FFF2-40B4-BE49-F238E27FC236}">
                <a16:creationId xmlns:a16="http://schemas.microsoft.com/office/drawing/2014/main" id="{DFAA6AE2-F5C0-4846-83FF-51CD9D3430C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3" name="Text Box 52">
            <a:extLst>
              <a:ext uri="{FF2B5EF4-FFF2-40B4-BE49-F238E27FC236}">
                <a16:creationId xmlns:a16="http://schemas.microsoft.com/office/drawing/2014/main" id="{697CE3BC-08E3-0743-B33B-A06D8A9715A3}"/>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64" name="Line 53">
            <a:extLst>
              <a:ext uri="{FF2B5EF4-FFF2-40B4-BE49-F238E27FC236}">
                <a16:creationId xmlns:a16="http://schemas.microsoft.com/office/drawing/2014/main" id="{66A4B303-46B3-9E4D-A4D5-76E145975885}"/>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Line 54">
            <a:extLst>
              <a:ext uri="{FF2B5EF4-FFF2-40B4-BE49-F238E27FC236}">
                <a16:creationId xmlns:a16="http://schemas.microsoft.com/office/drawing/2014/main" id="{17F5C019-D2C3-9C47-8837-56EB26DFF68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Line 55">
            <a:extLst>
              <a:ext uri="{FF2B5EF4-FFF2-40B4-BE49-F238E27FC236}">
                <a16:creationId xmlns:a16="http://schemas.microsoft.com/office/drawing/2014/main" id="{5B033825-3CFA-7B48-B2A8-5386F733A453}"/>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57">
            <a:extLst>
              <a:ext uri="{FF2B5EF4-FFF2-40B4-BE49-F238E27FC236}">
                <a16:creationId xmlns:a16="http://schemas.microsoft.com/office/drawing/2014/main" id="{6C1DD6E4-4DE9-0F41-BF04-1F6DF97D23BF}"/>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3" name="Group 127">
            <a:extLst>
              <a:ext uri="{FF2B5EF4-FFF2-40B4-BE49-F238E27FC236}">
                <a16:creationId xmlns:a16="http://schemas.microsoft.com/office/drawing/2014/main" id="{3808CE02-5C3D-C346-BEE9-B6E121BF954D}"/>
              </a:ext>
            </a:extLst>
          </p:cNvPr>
          <p:cNvGrpSpPr>
            <a:grpSpLocks/>
          </p:cNvGrpSpPr>
          <p:nvPr/>
        </p:nvGrpSpPr>
        <p:grpSpPr bwMode="auto">
          <a:xfrm>
            <a:off x="7531958" y="4473878"/>
            <a:ext cx="284691" cy="577481"/>
            <a:chOff x="4140" y="429"/>
            <a:chExt cx="1425" cy="2396"/>
          </a:xfrm>
        </p:grpSpPr>
        <p:sp>
          <p:nvSpPr>
            <p:cNvPr id="233" name="Freeform 128">
              <a:extLst>
                <a:ext uri="{FF2B5EF4-FFF2-40B4-BE49-F238E27FC236}">
                  <a16:creationId xmlns:a16="http://schemas.microsoft.com/office/drawing/2014/main" id="{811C558B-4215-704B-94D0-E123046450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129">
              <a:extLst>
                <a:ext uri="{FF2B5EF4-FFF2-40B4-BE49-F238E27FC236}">
                  <a16:creationId xmlns:a16="http://schemas.microsoft.com/office/drawing/2014/main" id="{83BDE6F4-12C8-254F-99E6-1AC22AB23A6C}"/>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5" name="Freeform 130">
              <a:extLst>
                <a:ext uri="{FF2B5EF4-FFF2-40B4-BE49-F238E27FC236}">
                  <a16:creationId xmlns:a16="http://schemas.microsoft.com/office/drawing/2014/main" id="{505E1BFF-3C9F-B243-B5B0-75BB0D03FC8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6" name="Freeform 131">
              <a:extLst>
                <a:ext uri="{FF2B5EF4-FFF2-40B4-BE49-F238E27FC236}">
                  <a16:creationId xmlns:a16="http://schemas.microsoft.com/office/drawing/2014/main" id="{6FA76602-7304-F042-9F0F-79DB3F9AFF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7" name="Rectangle 132">
              <a:extLst>
                <a:ext uri="{FF2B5EF4-FFF2-40B4-BE49-F238E27FC236}">
                  <a16:creationId xmlns:a16="http://schemas.microsoft.com/office/drawing/2014/main" id="{FA53C885-D9E0-A545-8445-B2721091BDB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8" name="Group 133">
              <a:extLst>
                <a:ext uri="{FF2B5EF4-FFF2-40B4-BE49-F238E27FC236}">
                  <a16:creationId xmlns:a16="http://schemas.microsoft.com/office/drawing/2014/main" id="{3A3B6CB5-41F2-664A-A843-912B5DB61A2B}"/>
                </a:ext>
              </a:extLst>
            </p:cNvPr>
            <p:cNvGrpSpPr>
              <a:grpSpLocks/>
            </p:cNvGrpSpPr>
            <p:nvPr/>
          </p:nvGrpSpPr>
          <p:grpSpPr bwMode="auto">
            <a:xfrm>
              <a:off x="4749" y="668"/>
              <a:ext cx="581" cy="145"/>
              <a:chOff x="614" y="2568"/>
              <a:chExt cx="725" cy="139"/>
            </a:xfrm>
          </p:grpSpPr>
          <p:sp>
            <p:nvSpPr>
              <p:cNvPr id="263" name="AutoShape 134">
                <a:extLst>
                  <a:ext uri="{FF2B5EF4-FFF2-40B4-BE49-F238E27FC236}">
                    <a16:creationId xmlns:a16="http://schemas.microsoft.com/office/drawing/2014/main" id="{BC9432EE-0011-9F4F-8687-4173A06D0FE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4" name="AutoShape 135">
                <a:extLst>
                  <a:ext uri="{FF2B5EF4-FFF2-40B4-BE49-F238E27FC236}">
                    <a16:creationId xmlns:a16="http://schemas.microsoft.com/office/drawing/2014/main" id="{1850FFB1-810C-5D46-B468-F1377E8B869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9" name="Rectangle 136">
              <a:extLst>
                <a:ext uri="{FF2B5EF4-FFF2-40B4-BE49-F238E27FC236}">
                  <a16:creationId xmlns:a16="http://schemas.microsoft.com/office/drawing/2014/main" id="{E6E1815D-B0B7-C249-B837-587E975BE7D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0" name="Group 137">
              <a:extLst>
                <a:ext uri="{FF2B5EF4-FFF2-40B4-BE49-F238E27FC236}">
                  <a16:creationId xmlns:a16="http://schemas.microsoft.com/office/drawing/2014/main" id="{7F97E068-6BF9-8149-811C-00184DED144A}"/>
                </a:ext>
              </a:extLst>
            </p:cNvPr>
            <p:cNvGrpSpPr>
              <a:grpSpLocks/>
            </p:cNvGrpSpPr>
            <p:nvPr/>
          </p:nvGrpSpPr>
          <p:grpSpPr bwMode="auto">
            <a:xfrm>
              <a:off x="4747" y="994"/>
              <a:ext cx="581" cy="134"/>
              <a:chOff x="614" y="2568"/>
              <a:chExt cx="725" cy="139"/>
            </a:xfrm>
          </p:grpSpPr>
          <p:sp>
            <p:nvSpPr>
              <p:cNvPr id="261" name="AutoShape 138">
                <a:extLst>
                  <a:ext uri="{FF2B5EF4-FFF2-40B4-BE49-F238E27FC236}">
                    <a16:creationId xmlns:a16="http://schemas.microsoft.com/office/drawing/2014/main" id="{6649A030-733E-DB43-A4BD-D41A8DDFDFB4}"/>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2" name="AutoShape 139">
                <a:extLst>
                  <a:ext uri="{FF2B5EF4-FFF2-40B4-BE49-F238E27FC236}">
                    <a16:creationId xmlns:a16="http://schemas.microsoft.com/office/drawing/2014/main" id="{9E214A48-F0EF-174A-A6D2-127D876264A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Rectangle 140">
              <a:extLst>
                <a:ext uri="{FF2B5EF4-FFF2-40B4-BE49-F238E27FC236}">
                  <a16:creationId xmlns:a16="http://schemas.microsoft.com/office/drawing/2014/main" id="{F4213574-ABC8-7F43-9C79-6E5C211657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Rectangle 141">
              <a:extLst>
                <a:ext uri="{FF2B5EF4-FFF2-40B4-BE49-F238E27FC236}">
                  <a16:creationId xmlns:a16="http://schemas.microsoft.com/office/drawing/2014/main" id="{6C7F02A7-1E6B-6744-BB83-50A5FD6692B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43" name="Group 142">
              <a:extLst>
                <a:ext uri="{FF2B5EF4-FFF2-40B4-BE49-F238E27FC236}">
                  <a16:creationId xmlns:a16="http://schemas.microsoft.com/office/drawing/2014/main" id="{8F919684-30D5-B14A-AB97-B5DFBEF5302D}"/>
                </a:ext>
              </a:extLst>
            </p:cNvPr>
            <p:cNvGrpSpPr>
              <a:grpSpLocks/>
            </p:cNvGrpSpPr>
            <p:nvPr/>
          </p:nvGrpSpPr>
          <p:grpSpPr bwMode="auto">
            <a:xfrm>
              <a:off x="4735" y="1627"/>
              <a:ext cx="582" cy="151"/>
              <a:chOff x="614" y="2568"/>
              <a:chExt cx="725" cy="139"/>
            </a:xfrm>
          </p:grpSpPr>
          <p:sp>
            <p:nvSpPr>
              <p:cNvPr id="259" name="AutoShape 143">
                <a:extLst>
                  <a:ext uri="{FF2B5EF4-FFF2-40B4-BE49-F238E27FC236}">
                    <a16:creationId xmlns:a16="http://schemas.microsoft.com/office/drawing/2014/main" id="{96D6248B-EAAA-2A4D-A4BD-1009D13EBACD}"/>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0" name="AutoShape 144">
                <a:extLst>
                  <a:ext uri="{FF2B5EF4-FFF2-40B4-BE49-F238E27FC236}">
                    <a16:creationId xmlns:a16="http://schemas.microsoft.com/office/drawing/2014/main" id="{B63C93F6-376E-2F42-8185-8FD1271480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4" name="Freeform 145">
              <a:extLst>
                <a:ext uri="{FF2B5EF4-FFF2-40B4-BE49-F238E27FC236}">
                  <a16:creationId xmlns:a16="http://schemas.microsoft.com/office/drawing/2014/main" id="{B5A663D7-E6EE-734B-9792-F536336D04E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5" name="Group 146">
              <a:extLst>
                <a:ext uri="{FF2B5EF4-FFF2-40B4-BE49-F238E27FC236}">
                  <a16:creationId xmlns:a16="http://schemas.microsoft.com/office/drawing/2014/main" id="{C596A713-1C52-A34E-9381-F7F919A695BB}"/>
                </a:ext>
              </a:extLst>
            </p:cNvPr>
            <p:cNvGrpSpPr>
              <a:grpSpLocks/>
            </p:cNvGrpSpPr>
            <p:nvPr/>
          </p:nvGrpSpPr>
          <p:grpSpPr bwMode="auto">
            <a:xfrm>
              <a:off x="4739" y="1327"/>
              <a:ext cx="582" cy="139"/>
              <a:chOff x="614" y="2568"/>
              <a:chExt cx="725" cy="139"/>
            </a:xfrm>
          </p:grpSpPr>
          <p:sp>
            <p:nvSpPr>
              <p:cNvPr id="257" name="AutoShape 147">
                <a:extLst>
                  <a:ext uri="{FF2B5EF4-FFF2-40B4-BE49-F238E27FC236}">
                    <a16:creationId xmlns:a16="http://schemas.microsoft.com/office/drawing/2014/main" id="{A2AF9509-2E9C-F049-A69C-BC151ADB23C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8" name="AutoShape 148">
                <a:extLst>
                  <a:ext uri="{FF2B5EF4-FFF2-40B4-BE49-F238E27FC236}">
                    <a16:creationId xmlns:a16="http://schemas.microsoft.com/office/drawing/2014/main" id="{C59B2148-A3C8-0841-87D7-7B5FBFD9C24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6" name="Rectangle 149">
              <a:extLst>
                <a:ext uri="{FF2B5EF4-FFF2-40B4-BE49-F238E27FC236}">
                  <a16:creationId xmlns:a16="http://schemas.microsoft.com/office/drawing/2014/main" id="{B0F127BD-9A3A-EB41-A2E1-7CD4CC52498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Freeform 150">
              <a:extLst>
                <a:ext uri="{FF2B5EF4-FFF2-40B4-BE49-F238E27FC236}">
                  <a16:creationId xmlns:a16="http://schemas.microsoft.com/office/drawing/2014/main" id="{3BBBB4B7-56DB-1D43-A6D4-1D492AE1586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Freeform 151">
              <a:extLst>
                <a:ext uri="{FF2B5EF4-FFF2-40B4-BE49-F238E27FC236}">
                  <a16:creationId xmlns:a16="http://schemas.microsoft.com/office/drawing/2014/main" id="{591A95E8-6F86-8A42-A0C9-7487B89DA12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Oval 152">
              <a:extLst>
                <a:ext uri="{FF2B5EF4-FFF2-40B4-BE49-F238E27FC236}">
                  <a16:creationId xmlns:a16="http://schemas.microsoft.com/office/drawing/2014/main" id="{7C866B93-DCBC-7749-9A90-2E6DF2E7A4D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Freeform 153">
              <a:extLst>
                <a:ext uri="{FF2B5EF4-FFF2-40B4-BE49-F238E27FC236}">
                  <a16:creationId xmlns:a16="http://schemas.microsoft.com/office/drawing/2014/main" id="{20096CEE-1D0A-DA4A-B4EA-CE851FB638CA}"/>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1" name="AutoShape 154">
              <a:extLst>
                <a:ext uri="{FF2B5EF4-FFF2-40B4-BE49-F238E27FC236}">
                  <a16:creationId xmlns:a16="http://schemas.microsoft.com/office/drawing/2014/main" id="{800A41D3-8C32-9540-A084-0538BB956E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55">
              <a:extLst>
                <a:ext uri="{FF2B5EF4-FFF2-40B4-BE49-F238E27FC236}">
                  <a16:creationId xmlns:a16="http://schemas.microsoft.com/office/drawing/2014/main" id="{67F818BC-2518-4C4C-8597-C941419A472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Oval 156">
              <a:extLst>
                <a:ext uri="{FF2B5EF4-FFF2-40B4-BE49-F238E27FC236}">
                  <a16:creationId xmlns:a16="http://schemas.microsoft.com/office/drawing/2014/main" id="{80D903FF-E73B-D84D-B215-D7FB2AA30BC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Oval 157">
              <a:extLst>
                <a:ext uri="{FF2B5EF4-FFF2-40B4-BE49-F238E27FC236}">
                  <a16:creationId xmlns:a16="http://schemas.microsoft.com/office/drawing/2014/main" id="{CB203238-7D82-C747-B805-A2FDFABD199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5" name="Oval 158">
              <a:extLst>
                <a:ext uri="{FF2B5EF4-FFF2-40B4-BE49-F238E27FC236}">
                  <a16:creationId xmlns:a16="http://schemas.microsoft.com/office/drawing/2014/main" id="{963F0D1E-6FE3-8E42-B74D-4F2947878C5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6" name="Rectangle 159">
              <a:extLst>
                <a:ext uri="{FF2B5EF4-FFF2-40B4-BE49-F238E27FC236}">
                  <a16:creationId xmlns:a16="http://schemas.microsoft.com/office/drawing/2014/main" id="{3C003407-E16A-4B46-B1EA-E94247F7467D}"/>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74" name="Group 160">
            <a:extLst>
              <a:ext uri="{FF2B5EF4-FFF2-40B4-BE49-F238E27FC236}">
                <a16:creationId xmlns:a16="http://schemas.microsoft.com/office/drawing/2014/main" id="{0F097A1A-2185-F148-8F82-34ABB517D6AE}"/>
              </a:ext>
            </a:extLst>
          </p:cNvPr>
          <p:cNvGrpSpPr>
            <a:grpSpLocks/>
          </p:cNvGrpSpPr>
          <p:nvPr/>
        </p:nvGrpSpPr>
        <p:grpSpPr bwMode="auto">
          <a:xfrm>
            <a:off x="585296" y="5655276"/>
            <a:ext cx="645431" cy="569172"/>
            <a:chOff x="-44" y="1473"/>
            <a:chExt cx="981" cy="1105"/>
          </a:xfrm>
        </p:grpSpPr>
        <p:pic>
          <p:nvPicPr>
            <p:cNvPr id="231" name="Picture 161" descr="desktop_computer_stylized_medium">
              <a:extLst>
                <a:ext uri="{FF2B5EF4-FFF2-40B4-BE49-F238E27FC236}">
                  <a16:creationId xmlns:a16="http://schemas.microsoft.com/office/drawing/2014/main" id="{739E1A58-F96D-1345-AEAE-EA59CB2F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a:extLst>
                <a:ext uri="{FF2B5EF4-FFF2-40B4-BE49-F238E27FC236}">
                  <a16:creationId xmlns:a16="http://schemas.microsoft.com/office/drawing/2014/main" id="{476098FC-333E-C14D-BD39-044AEB98AE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163">
            <a:extLst>
              <a:ext uri="{FF2B5EF4-FFF2-40B4-BE49-F238E27FC236}">
                <a16:creationId xmlns:a16="http://schemas.microsoft.com/office/drawing/2014/main" id="{E2EFDB81-0D19-4A48-8538-D27C6B7F7D14}"/>
              </a:ext>
            </a:extLst>
          </p:cNvPr>
          <p:cNvGrpSpPr>
            <a:grpSpLocks/>
          </p:cNvGrpSpPr>
          <p:nvPr/>
        </p:nvGrpSpPr>
        <p:grpSpPr bwMode="auto">
          <a:xfrm>
            <a:off x="7141970" y="5736859"/>
            <a:ext cx="284691" cy="577481"/>
            <a:chOff x="4140" y="429"/>
            <a:chExt cx="1425" cy="2396"/>
          </a:xfrm>
        </p:grpSpPr>
        <p:sp>
          <p:nvSpPr>
            <p:cNvPr id="199" name="Freeform 164">
              <a:extLst>
                <a:ext uri="{FF2B5EF4-FFF2-40B4-BE49-F238E27FC236}">
                  <a16:creationId xmlns:a16="http://schemas.microsoft.com/office/drawing/2014/main" id="{BD6EFF4C-D844-414A-9756-E53717BA495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0" name="Rectangle 165">
              <a:extLst>
                <a:ext uri="{FF2B5EF4-FFF2-40B4-BE49-F238E27FC236}">
                  <a16:creationId xmlns:a16="http://schemas.microsoft.com/office/drawing/2014/main" id="{7CB552E3-C1C5-F942-A2D3-56184702A5A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1" name="Freeform 166">
              <a:extLst>
                <a:ext uri="{FF2B5EF4-FFF2-40B4-BE49-F238E27FC236}">
                  <a16:creationId xmlns:a16="http://schemas.microsoft.com/office/drawing/2014/main" id="{ADBEFE66-AA30-4B46-A1C5-46CBEA0C1B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2" name="Freeform 167">
              <a:extLst>
                <a:ext uri="{FF2B5EF4-FFF2-40B4-BE49-F238E27FC236}">
                  <a16:creationId xmlns:a16="http://schemas.microsoft.com/office/drawing/2014/main" id="{02AE45A3-16A5-2145-B7BC-4400869B56C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3" name="Rectangle 168">
              <a:extLst>
                <a:ext uri="{FF2B5EF4-FFF2-40B4-BE49-F238E27FC236}">
                  <a16:creationId xmlns:a16="http://schemas.microsoft.com/office/drawing/2014/main" id="{8CFC0F08-B9F2-1B47-BFD4-FF5DCA08002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4" name="Group 169">
              <a:extLst>
                <a:ext uri="{FF2B5EF4-FFF2-40B4-BE49-F238E27FC236}">
                  <a16:creationId xmlns:a16="http://schemas.microsoft.com/office/drawing/2014/main" id="{13A37EEE-1891-1440-9CC9-602B2446BBA2}"/>
                </a:ext>
              </a:extLst>
            </p:cNvPr>
            <p:cNvGrpSpPr>
              <a:grpSpLocks/>
            </p:cNvGrpSpPr>
            <p:nvPr/>
          </p:nvGrpSpPr>
          <p:grpSpPr bwMode="auto">
            <a:xfrm>
              <a:off x="4749" y="668"/>
              <a:ext cx="581" cy="145"/>
              <a:chOff x="614" y="2568"/>
              <a:chExt cx="725" cy="139"/>
            </a:xfrm>
          </p:grpSpPr>
          <p:sp>
            <p:nvSpPr>
              <p:cNvPr id="229" name="AutoShape 170">
                <a:extLst>
                  <a:ext uri="{FF2B5EF4-FFF2-40B4-BE49-F238E27FC236}">
                    <a16:creationId xmlns:a16="http://schemas.microsoft.com/office/drawing/2014/main" id="{0DE9F83D-BA7B-AB43-9A9D-4DC6E78250E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AutoShape 171">
                <a:extLst>
                  <a:ext uri="{FF2B5EF4-FFF2-40B4-BE49-F238E27FC236}">
                    <a16:creationId xmlns:a16="http://schemas.microsoft.com/office/drawing/2014/main" id="{A22C12A6-C6AF-F645-B954-ECC93E01FA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5" name="Rectangle 172">
              <a:extLst>
                <a:ext uri="{FF2B5EF4-FFF2-40B4-BE49-F238E27FC236}">
                  <a16:creationId xmlns:a16="http://schemas.microsoft.com/office/drawing/2014/main" id="{E3DCF607-14CC-8F49-81D1-A0BB7C7DE346}"/>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6" name="Group 173">
              <a:extLst>
                <a:ext uri="{FF2B5EF4-FFF2-40B4-BE49-F238E27FC236}">
                  <a16:creationId xmlns:a16="http://schemas.microsoft.com/office/drawing/2014/main" id="{86D015C1-5E8B-3F4F-82D3-56E79D5E8284}"/>
                </a:ext>
              </a:extLst>
            </p:cNvPr>
            <p:cNvGrpSpPr>
              <a:grpSpLocks/>
            </p:cNvGrpSpPr>
            <p:nvPr/>
          </p:nvGrpSpPr>
          <p:grpSpPr bwMode="auto">
            <a:xfrm>
              <a:off x="4747" y="994"/>
              <a:ext cx="581" cy="134"/>
              <a:chOff x="614" y="2568"/>
              <a:chExt cx="725" cy="139"/>
            </a:xfrm>
          </p:grpSpPr>
          <p:sp>
            <p:nvSpPr>
              <p:cNvPr id="227" name="AutoShape 174">
                <a:extLst>
                  <a:ext uri="{FF2B5EF4-FFF2-40B4-BE49-F238E27FC236}">
                    <a16:creationId xmlns:a16="http://schemas.microsoft.com/office/drawing/2014/main" id="{48620533-E7B5-AD47-9B24-98B7CD27707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AutoShape 175">
                <a:extLst>
                  <a:ext uri="{FF2B5EF4-FFF2-40B4-BE49-F238E27FC236}">
                    <a16:creationId xmlns:a16="http://schemas.microsoft.com/office/drawing/2014/main" id="{E12148F0-F22A-FE46-8240-0D9581F97CF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7" name="Rectangle 176">
              <a:extLst>
                <a:ext uri="{FF2B5EF4-FFF2-40B4-BE49-F238E27FC236}">
                  <a16:creationId xmlns:a16="http://schemas.microsoft.com/office/drawing/2014/main" id="{9AEDD470-9194-E749-BE81-8C84F3423921}"/>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8" name="Rectangle 177">
              <a:extLst>
                <a:ext uri="{FF2B5EF4-FFF2-40B4-BE49-F238E27FC236}">
                  <a16:creationId xmlns:a16="http://schemas.microsoft.com/office/drawing/2014/main" id="{92944065-57F3-474C-B7C9-8C3EF2246EB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9" name="Group 178">
              <a:extLst>
                <a:ext uri="{FF2B5EF4-FFF2-40B4-BE49-F238E27FC236}">
                  <a16:creationId xmlns:a16="http://schemas.microsoft.com/office/drawing/2014/main" id="{F21A1F7B-AAFD-0B45-8D20-66719A131603}"/>
                </a:ext>
              </a:extLst>
            </p:cNvPr>
            <p:cNvGrpSpPr>
              <a:grpSpLocks/>
            </p:cNvGrpSpPr>
            <p:nvPr/>
          </p:nvGrpSpPr>
          <p:grpSpPr bwMode="auto">
            <a:xfrm>
              <a:off x="4735" y="1627"/>
              <a:ext cx="582" cy="151"/>
              <a:chOff x="614" y="2568"/>
              <a:chExt cx="725" cy="139"/>
            </a:xfrm>
          </p:grpSpPr>
          <p:sp>
            <p:nvSpPr>
              <p:cNvPr id="225" name="AutoShape 179">
                <a:extLst>
                  <a:ext uri="{FF2B5EF4-FFF2-40B4-BE49-F238E27FC236}">
                    <a16:creationId xmlns:a16="http://schemas.microsoft.com/office/drawing/2014/main" id="{C1DDC539-D8AE-0F41-B3C6-7BDF3D7B6C7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AutoShape 180">
                <a:extLst>
                  <a:ext uri="{FF2B5EF4-FFF2-40B4-BE49-F238E27FC236}">
                    <a16:creationId xmlns:a16="http://schemas.microsoft.com/office/drawing/2014/main" id="{7BE912F4-6A13-C146-872D-5E728DEDB99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0" name="Freeform 181">
              <a:extLst>
                <a:ext uri="{FF2B5EF4-FFF2-40B4-BE49-F238E27FC236}">
                  <a16:creationId xmlns:a16="http://schemas.microsoft.com/office/drawing/2014/main" id="{2D115A2E-4180-8D4D-9CD8-D6CDE2038C7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1" name="Group 182">
              <a:extLst>
                <a:ext uri="{FF2B5EF4-FFF2-40B4-BE49-F238E27FC236}">
                  <a16:creationId xmlns:a16="http://schemas.microsoft.com/office/drawing/2014/main" id="{60622201-2E59-994D-AB7D-72EE5A986908}"/>
                </a:ext>
              </a:extLst>
            </p:cNvPr>
            <p:cNvGrpSpPr>
              <a:grpSpLocks/>
            </p:cNvGrpSpPr>
            <p:nvPr/>
          </p:nvGrpSpPr>
          <p:grpSpPr bwMode="auto">
            <a:xfrm>
              <a:off x="4739" y="1327"/>
              <a:ext cx="582" cy="139"/>
              <a:chOff x="614" y="2568"/>
              <a:chExt cx="725" cy="139"/>
            </a:xfrm>
          </p:grpSpPr>
          <p:sp>
            <p:nvSpPr>
              <p:cNvPr id="223" name="AutoShape 183">
                <a:extLst>
                  <a:ext uri="{FF2B5EF4-FFF2-40B4-BE49-F238E27FC236}">
                    <a16:creationId xmlns:a16="http://schemas.microsoft.com/office/drawing/2014/main" id="{4C230A94-BC0D-F34B-A373-92423746E1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AutoShape 184">
                <a:extLst>
                  <a:ext uri="{FF2B5EF4-FFF2-40B4-BE49-F238E27FC236}">
                    <a16:creationId xmlns:a16="http://schemas.microsoft.com/office/drawing/2014/main" id="{790B5D31-2480-4F41-8E42-1AF6E8FAD50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2" name="Rectangle 185">
              <a:extLst>
                <a:ext uri="{FF2B5EF4-FFF2-40B4-BE49-F238E27FC236}">
                  <a16:creationId xmlns:a16="http://schemas.microsoft.com/office/drawing/2014/main" id="{FDF61F85-9CD0-354B-947A-470245040D5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3" name="Freeform 186">
              <a:extLst>
                <a:ext uri="{FF2B5EF4-FFF2-40B4-BE49-F238E27FC236}">
                  <a16:creationId xmlns:a16="http://schemas.microsoft.com/office/drawing/2014/main" id="{611684CC-E72C-034A-A61A-6164A0BF856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4" name="Freeform 187">
              <a:extLst>
                <a:ext uri="{FF2B5EF4-FFF2-40B4-BE49-F238E27FC236}">
                  <a16:creationId xmlns:a16="http://schemas.microsoft.com/office/drawing/2014/main" id="{DBB964D6-CEE2-3241-BFDA-5DB20E1598D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5" name="Oval 188">
              <a:extLst>
                <a:ext uri="{FF2B5EF4-FFF2-40B4-BE49-F238E27FC236}">
                  <a16:creationId xmlns:a16="http://schemas.microsoft.com/office/drawing/2014/main" id="{27197FE3-A9C2-EE42-B3C2-C3A9CBF3D281}"/>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6" name="Freeform 189">
              <a:extLst>
                <a:ext uri="{FF2B5EF4-FFF2-40B4-BE49-F238E27FC236}">
                  <a16:creationId xmlns:a16="http://schemas.microsoft.com/office/drawing/2014/main" id="{F3ED62CF-FC3D-8949-A608-5B7BFE69DA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7" name="AutoShape 190">
              <a:extLst>
                <a:ext uri="{FF2B5EF4-FFF2-40B4-BE49-F238E27FC236}">
                  <a16:creationId xmlns:a16="http://schemas.microsoft.com/office/drawing/2014/main" id="{3091CE7F-A295-6F47-B397-614B62DF0B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8" name="AutoShape 191">
              <a:extLst>
                <a:ext uri="{FF2B5EF4-FFF2-40B4-BE49-F238E27FC236}">
                  <a16:creationId xmlns:a16="http://schemas.microsoft.com/office/drawing/2014/main" id="{415A0F15-253E-F54D-B178-9525AED1847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9" name="Oval 192">
              <a:extLst>
                <a:ext uri="{FF2B5EF4-FFF2-40B4-BE49-F238E27FC236}">
                  <a16:creationId xmlns:a16="http://schemas.microsoft.com/office/drawing/2014/main" id="{C2CD80B7-EEF4-014D-B5A6-EAE8E9D2D83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0" name="Oval 193">
              <a:extLst>
                <a:ext uri="{FF2B5EF4-FFF2-40B4-BE49-F238E27FC236}">
                  <a16:creationId xmlns:a16="http://schemas.microsoft.com/office/drawing/2014/main" id="{36F54B23-051A-244E-98BA-0B1F8C40258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21" name="Oval 194">
              <a:extLst>
                <a:ext uri="{FF2B5EF4-FFF2-40B4-BE49-F238E27FC236}">
                  <a16:creationId xmlns:a16="http://schemas.microsoft.com/office/drawing/2014/main" id="{9B7CB66A-4AB2-C249-9259-D8943EEC647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Rectangle 195">
              <a:extLst>
                <a:ext uri="{FF2B5EF4-FFF2-40B4-BE49-F238E27FC236}">
                  <a16:creationId xmlns:a16="http://schemas.microsoft.com/office/drawing/2014/main" id="{99EDA04F-76BC-A24E-994C-040F379BA75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78" name="Line 57">
            <a:extLst>
              <a:ext uri="{FF2B5EF4-FFF2-40B4-BE49-F238E27FC236}">
                <a16:creationId xmlns:a16="http://schemas.microsoft.com/office/drawing/2014/main" id="{57E79EDF-A69C-7748-A8F5-A8D11C416955}"/>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Line 57">
            <a:extLst>
              <a:ext uri="{FF2B5EF4-FFF2-40B4-BE49-F238E27FC236}">
                <a16:creationId xmlns:a16="http://schemas.microsoft.com/office/drawing/2014/main" id="{F9B908EA-CCC5-9140-968E-E85601F061A8}"/>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7">
            <a:extLst>
              <a:ext uri="{FF2B5EF4-FFF2-40B4-BE49-F238E27FC236}">
                <a16:creationId xmlns:a16="http://schemas.microsoft.com/office/drawing/2014/main" id="{B8DA85AE-A4EF-8949-A171-7D8A32E2383C}"/>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88B36FCA-98F2-334E-B745-8BE5CDDCBFB2}"/>
              </a:ext>
            </a:extLst>
          </p:cNvPr>
          <p:cNvGrpSpPr/>
          <p:nvPr/>
        </p:nvGrpSpPr>
        <p:grpSpPr>
          <a:xfrm>
            <a:off x="2749090" y="3427413"/>
            <a:ext cx="2851610" cy="946150"/>
            <a:chOff x="2749090" y="3427413"/>
            <a:chExt cx="2851610" cy="946150"/>
          </a:xfrm>
        </p:grpSpPr>
        <p:sp>
          <p:nvSpPr>
            <p:cNvPr id="297" name="Text Box 68">
              <a:extLst>
                <a:ext uri="{FF2B5EF4-FFF2-40B4-BE49-F238E27FC236}">
                  <a16:creationId xmlns:a16="http://schemas.microsoft.com/office/drawing/2014/main" id="{A106E788-CB34-784B-A7C6-28841DDC2E4F}"/>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98" name="Oval 217">
              <a:extLst>
                <a:ext uri="{FF2B5EF4-FFF2-40B4-BE49-F238E27FC236}">
                  <a16:creationId xmlns:a16="http://schemas.microsoft.com/office/drawing/2014/main" id="{CEE2DA5C-50A0-D742-A105-CCD7EE70973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Line 229">
              <a:extLst>
                <a:ext uri="{FF2B5EF4-FFF2-40B4-BE49-F238E27FC236}">
                  <a16:creationId xmlns:a16="http://schemas.microsoft.com/office/drawing/2014/main" id="{255225C8-6B39-2541-95EB-F48A1F34AF4E}"/>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Oval 232">
              <a:extLst>
                <a:ext uri="{FF2B5EF4-FFF2-40B4-BE49-F238E27FC236}">
                  <a16:creationId xmlns:a16="http://schemas.microsoft.com/office/drawing/2014/main" id="{43D2CE91-2B81-EF48-9C07-31413440C1BA}"/>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Text Box 233">
              <a:extLst>
                <a:ext uri="{FF2B5EF4-FFF2-40B4-BE49-F238E27FC236}">
                  <a16:creationId xmlns:a16="http://schemas.microsoft.com/office/drawing/2014/main" id="{FE1C66F4-D8DA-494A-9A89-F8E745865FF4}"/>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Line 234">
              <a:extLst>
                <a:ext uri="{FF2B5EF4-FFF2-40B4-BE49-F238E27FC236}">
                  <a16:creationId xmlns:a16="http://schemas.microsoft.com/office/drawing/2014/main" id="{63AF49C8-A0AA-624A-85D8-166B2AE4973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03" name="Line 235">
              <a:extLst>
                <a:ext uri="{FF2B5EF4-FFF2-40B4-BE49-F238E27FC236}">
                  <a16:creationId xmlns:a16="http://schemas.microsoft.com/office/drawing/2014/main" id="{DB362CDB-1FF4-4C41-99F9-FAF1CC7CC705}"/>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9DD48FEE-9456-1B4E-84A7-B3ED91FFE8E0}"/>
              </a:ext>
            </a:extLst>
          </p:cNvPr>
          <p:cNvGrpSpPr/>
          <p:nvPr/>
        </p:nvGrpSpPr>
        <p:grpSpPr>
          <a:xfrm>
            <a:off x="2913490" y="5218953"/>
            <a:ext cx="1938730" cy="1300181"/>
            <a:chOff x="2913490" y="5218953"/>
            <a:chExt cx="1938730" cy="1300181"/>
          </a:xfrm>
        </p:grpSpPr>
        <p:sp>
          <p:nvSpPr>
            <p:cNvPr id="182" name="Text Box 32">
              <a:extLst>
                <a:ext uri="{FF2B5EF4-FFF2-40B4-BE49-F238E27FC236}">
                  <a16:creationId xmlns:a16="http://schemas.microsoft.com/office/drawing/2014/main" id="{CF2B7F29-466D-FC4A-ACE7-BFBF267B0CB3}"/>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184" name="Line 77">
              <a:extLst>
                <a:ext uri="{FF2B5EF4-FFF2-40B4-BE49-F238E27FC236}">
                  <a16:creationId xmlns:a16="http://schemas.microsoft.com/office/drawing/2014/main" id="{7E362826-A3B7-5941-AE9B-A10769F86A4D}"/>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5" name="Group 324">
              <a:extLst>
                <a:ext uri="{FF2B5EF4-FFF2-40B4-BE49-F238E27FC236}">
                  <a16:creationId xmlns:a16="http://schemas.microsoft.com/office/drawing/2014/main" id="{F6512663-A281-404F-AF8E-A1DB8E5E7ECA}"/>
                </a:ext>
              </a:extLst>
            </p:cNvPr>
            <p:cNvGrpSpPr/>
            <p:nvPr/>
          </p:nvGrpSpPr>
          <p:grpSpPr>
            <a:xfrm>
              <a:off x="4030362" y="5218953"/>
              <a:ext cx="821858" cy="355937"/>
              <a:chOff x="6859123" y="5156933"/>
              <a:chExt cx="456701" cy="226548"/>
            </a:xfrm>
          </p:grpSpPr>
          <p:sp>
            <p:nvSpPr>
              <p:cNvPr id="326" name="Rectangle 325">
                <a:extLst>
                  <a:ext uri="{FF2B5EF4-FFF2-40B4-BE49-F238E27FC236}">
                    <a16:creationId xmlns:a16="http://schemas.microsoft.com/office/drawing/2014/main" id="{115AD671-DB74-444A-B48E-E8BEAB79A7D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2" name="Straight Connector 331">
                <a:extLst>
                  <a:ext uri="{FF2B5EF4-FFF2-40B4-BE49-F238E27FC236}">
                    <a16:creationId xmlns:a16="http://schemas.microsoft.com/office/drawing/2014/main" id="{99DD12F9-E416-394B-8D63-40D48A708559}"/>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780100-29B8-5C4F-93B7-5649208D6A95}"/>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02CCE17-CE75-B441-ADA2-F35E98844675}"/>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471ACA7-44C6-004C-B2C2-7818A49BE16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2FD74F9-7342-F046-8132-AF1193BA35CF}"/>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E5C557C-7FBE-9746-A186-91684629902D}"/>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B6FEECA-C37C-BB48-B144-6D6274CBC31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a:extLst>
              <a:ext uri="{FF2B5EF4-FFF2-40B4-BE49-F238E27FC236}">
                <a16:creationId xmlns:a16="http://schemas.microsoft.com/office/drawing/2014/main" id="{A9B480FF-21CF-FC44-9DF0-9C672684A51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1" name="Group 170">
            <a:extLst>
              <a:ext uri="{FF2B5EF4-FFF2-40B4-BE49-F238E27FC236}">
                <a16:creationId xmlns:a16="http://schemas.microsoft.com/office/drawing/2014/main" id="{FE72A71E-CC9B-AE4A-AE8F-124BCB210BCD}"/>
              </a:ext>
            </a:extLst>
          </p:cNvPr>
          <p:cNvGrpSpPr/>
          <p:nvPr/>
        </p:nvGrpSpPr>
        <p:grpSpPr>
          <a:xfrm>
            <a:off x="1586591" y="4743924"/>
            <a:ext cx="4913849" cy="1346072"/>
            <a:chOff x="5641439" y="2685215"/>
            <a:chExt cx="4000500" cy="1028700"/>
          </a:xfrm>
        </p:grpSpPr>
        <p:sp>
          <p:nvSpPr>
            <p:cNvPr id="265" name="Oval 73">
              <a:extLst>
                <a:ext uri="{FF2B5EF4-FFF2-40B4-BE49-F238E27FC236}">
                  <a16:creationId xmlns:a16="http://schemas.microsoft.com/office/drawing/2014/main" id="{CBF2A11D-CB4B-5047-8DCE-1CCA81F60201}"/>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90">
              <a:extLst>
                <a:ext uri="{FF2B5EF4-FFF2-40B4-BE49-F238E27FC236}">
                  <a16:creationId xmlns:a16="http://schemas.microsoft.com/office/drawing/2014/main" id="{A788A76C-C9BB-D246-93A9-CFA5F5F5A5F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7A2C2F29-CDE1-7F43-8E31-AA4451365879}"/>
              </a:ext>
            </a:extLst>
          </p:cNvPr>
          <p:cNvGrpSpPr/>
          <p:nvPr/>
        </p:nvGrpSpPr>
        <p:grpSpPr>
          <a:xfrm>
            <a:off x="643673" y="1714605"/>
            <a:ext cx="9710831" cy="1905000"/>
            <a:chOff x="643673" y="1714605"/>
            <a:chExt cx="9710831" cy="1905000"/>
          </a:xfrm>
        </p:grpSpPr>
        <p:grpSp>
          <p:nvGrpSpPr>
            <p:cNvPr id="910" name="Group 237">
              <a:extLst>
                <a:ext uri="{FF2B5EF4-FFF2-40B4-BE49-F238E27FC236}">
                  <a16:creationId xmlns:a16="http://schemas.microsoft.com/office/drawing/2014/main" id="{EC72FC62-B230-A94B-A95E-6B7E5B9B9AA4}"/>
                </a:ext>
              </a:extLst>
            </p:cNvPr>
            <p:cNvGrpSpPr>
              <a:grpSpLocks/>
            </p:cNvGrpSpPr>
            <p:nvPr/>
          </p:nvGrpSpPr>
          <p:grpSpPr bwMode="auto">
            <a:xfrm>
              <a:off x="7750739" y="2720058"/>
              <a:ext cx="195221" cy="142875"/>
              <a:chOff x="174" y="3986"/>
              <a:chExt cx="51" cy="62"/>
            </a:xfrm>
          </p:grpSpPr>
          <p:sp>
            <p:nvSpPr>
              <p:cNvPr id="911" name="Freeform 238">
                <a:extLst>
                  <a:ext uri="{FF2B5EF4-FFF2-40B4-BE49-F238E27FC236}">
                    <a16:creationId xmlns:a16="http://schemas.microsoft.com/office/drawing/2014/main" id="{8675489A-2D10-4445-84BB-BCD7F29CF98A}"/>
                  </a:ext>
                </a:extLst>
              </p:cNvPr>
              <p:cNvSpPr>
                <a:spLocks/>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Line 239">
                <a:extLst>
                  <a:ext uri="{FF2B5EF4-FFF2-40B4-BE49-F238E27FC236}">
                    <a16:creationId xmlns:a16="http://schemas.microsoft.com/office/drawing/2014/main" id="{6EE2EE7A-D9AA-9444-A38F-5ADDE6E80F73}"/>
                  </a:ext>
                </a:extLst>
              </p:cNvPr>
              <p:cNvSpPr>
                <a:spLocks noChangeShapeType="1"/>
              </p:cNvSpPr>
              <p:nvPr/>
            </p:nvSpPr>
            <p:spPr bwMode="auto">
              <a:xfrm>
                <a:off x="174" y="4048"/>
                <a:ext cx="46" cy="0"/>
              </a:xfrm>
              <a:prstGeom prst="line">
                <a:avLst/>
              </a:prstGeom>
              <a:noFill/>
              <a:ln w="222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460" name="Rectangle 2">
              <a:extLst>
                <a:ext uri="{FF2B5EF4-FFF2-40B4-BE49-F238E27FC236}">
                  <a16:creationId xmlns:a16="http://schemas.microsoft.com/office/drawing/2014/main" id="{03320F89-A084-7B49-8A13-3CBCE2696C5C}"/>
                </a:ext>
              </a:extLst>
            </p:cNvPr>
            <p:cNvSpPr txBox="1">
              <a:spLocks noChangeArrowheads="1"/>
            </p:cNvSpPr>
            <p:nvPr/>
          </p:nvSpPr>
          <p:spPr>
            <a:xfrm>
              <a:off x="643673" y="1714605"/>
              <a:ext cx="9710831"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retransmits lost, timed-out packet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application-layer input = application-layer output: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out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transport-layer input includes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retransmissions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in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C232186-DB8B-EE41-ABB8-8C4434E748DD}"/>
              </a:ext>
            </a:extLst>
          </p:cNvPr>
          <p:cNvGrpSpPr/>
          <p:nvPr/>
        </p:nvGrpSpPr>
        <p:grpSpPr>
          <a:xfrm>
            <a:off x="7116763" y="3629025"/>
            <a:ext cx="1057275" cy="473075"/>
            <a:chOff x="7116763" y="3629025"/>
            <a:chExt cx="1057275" cy="473075"/>
          </a:xfrm>
        </p:grpSpPr>
        <p:sp>
          <p:nvSpPr>
            <p:cNvPr id="461" name="Text Box 219">
              <a:extLst>
                <a:ext uri="{FF2B5EF4-FFF2-40B4-BE49-F238E27FC236}">
                  <a16:creationId xmlns:a16="http://schemas.microsoft.com/office/drawing/2014/main" id="{C648AB54-6598-DE46-92A6-D245E6D0B322}"/>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2" name="Line 236">
              <a:extLst>
                <a:ext uri="{FF2B5EF4-FFF2-40B4-BE49-F238E27FC236}">
                  <a16:creationId xmlns:a16="http://schemas.microsoft.com/office/drawing/2014/main" id="{1870B461-7B79-EB4C-840A-4B5BE77A4D9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65560666-FC53-B945-9620-BB2E2AE986CF}"/>
              </a:ext>
            </a:extLst>
          </p:cNvPr>
          <p:cNvGrpSpPr/>
          <p:nvPr/>
        </p:nvGrpSpPr>
        <p:grpSpPr>
          <a:xfrm>
            <a:off x="3289650" y="5336775"/>
            <a:ext cx="2124396" cy="604097"/>
            <a:chOff x="3289650" y="5336775"/>
            <a:chExt cx="2124396" cy="604097"/>
          </a:xfrm>
        </p:grpSpPr>
        <p:sp>
          <p:nvSpPr>
            <p:cNvPr id="181" name="TextBox 180">
              <a:extLst>
                <a:ext uri="{FF2B5EF4-FFF2-40B4-BE49-F238E27FC236}">
                  <a16:creationId xmlns:a16="http://schemas.microsoft.com/office/drawing/2014/main" id="{8372AD6F-EEFC-914F-BE23-DE28BE98C152}"/>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3" name="TextBox 462">
              <a:extLst>
                <a:ext uri="{FF2B5EF4-FFF2-40B4-BE49-F238E27FC236}">
                  <a16:creationId xmlns:a16="http://schemas.microsoft.com/office/drawing/2014/main" id="{AECD2E0A-D6E2-2842-934A-3F651325C0C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168" name="Slide Number Placeholder 2">
            <a:extLst>
              <a:ext uri="{FF2B5EF4-FFF2-40B4-BE49-F238E27FC236}">
                <a16:creationId xmlns:a16="http://schemas.microsoft.com/office/drawing/2014/main" id="{EDF89B14-4877-B447-9EAB-EAB6735B3B5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34490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a:extLst>
              <a:ext uri="{FF2B5EF4-FFF2-40B4-BE49-F238E27FC236}">
                <a16:creationId xmlns:a16="http://schemas.microsoft.com/office/drawing/2014/main" id="{94850343-F164-9342-8172-492C44663F13}"/>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9" name="Group 468">
            <a:extLst>
              <a:ext uri="{FF2B5EF4-FFF2-40B4-BE49-F238E27FC236}">
                <a16:creationId xmlns:a16="http://schemas.microsoft.com/office/drawing/2014/main" id="{D7909E55-4569-0948-961D-43068CFC7348}"/>
              </a:ext>
            </a:extLst>
          </p:cNvPr>
          <p:cNvGrpSpPr/>
          <p:nvPr/>
        </p:nvGrpSpPr>
        <p:grpSpPr>
          <a:xfrm>
            <a:off x="6240513" y="5016599"/>
            <a:ext cx="720732" cy="1182930"/>
            <a:chOff x="10910965" y="2513124"/>
            <a:chExt cx="586768" cy="904023"/>
          </a:xfrm>
        </p:grpSpPr>
        <p:sp>
          <p:nvSpPr>
            <p:cNvPr id="470" name="Rectangle 469">
              <a:extLst>
                <a:ext uri="{FF2B5EF4-FFF2-40B4-BE49-F238E27FC236}">
                  <a16:creationId xmlns:a16="http://schemas.microsoft.com/office/drawing/2014/main" id="{78B11350-9794-2342-B562-D5B69F60AC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1" name="Straight Connector 470">
              <a:extLst>
                <a:ext uri="{FF2B5EF4-FFF2-40B4-BE49-F238E27FC236}">
                  <a16:creationId xmlns:a16="http://schemas.microsoft.com/office/drawing/2014/main" id="{A2D0AADF-2038-FE4A-BA0E-1A216AAE264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A6F32B7-0022-B245-AE89-E8233E5F30D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F3C70DC5-A1ED-2147-9421-DD1A8221645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CBAE229-1066-ED4A-BFB7-7DDF8153B5E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a:extLst>
              <a:ext uri="{FF2B5EF4-FFF2-40B4-BE49-F238E27FC236}">
                <a16:creationId xmlns:a16="http://schemas.microsoft.com/office/drawing/2014/main" id="{6FAE0227-588C-3740-BD2A-167D60FE1374}"/>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6" name="Group 165">
            <a:extLst>
              <a:ext uri="{FF2B5EF4-FFF2-40B4-BE49-F238E27FC236}">
                <a16:creationId xmlns:a16="http://schemas.microsoft.com/office/drawing/2014/main" id="{27FD24CC-8B00-1249-B3EA-B48ED9BD0C16}"/>
              </a:ext>
            </a:extLst>
          </p:cNvPr>
          <p:cNvGrpSpPr/>
          <p:nvPr/>
        </p:nvGrpSpPr>
        <p:grpSpPr>
          <a:xfrm>
            <a:off x="1278678" y="4683698"/>
            <a:ext cx="720732" cy="1182930"/>
            <a:chOff x="10910965" y="2513124"/>
            <a:chExt cx="586768" cy="904023"/>
          </a:xfrm>
        </p:grpSpPr>
        <p:sp>
          <p:nvSpPr>
            <p:cNvPr id="458" name="Rectangle 457">
              <a:extLst>
                <a:ext uri="{FF2B5EF4-FFF2-40B4-BE49-F238E27FC236}">
                  <a16:creationId xmlns:a16="http://schemas.microsoft.com/office/drawing/2014/main" id="{90C923E9-F601-6A4C-8C38-FACF63AC4DA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9" name="Straight Connector 458">
              <a:extLst>
                <a:ext uri="{FF2B5EF4-FFF2-40B4-BE49-F238E27FC236}">
                  <a16:creationId xmlns:a16="http://schemas.microsoft.com/office/drawing/2014/main" id="{3B5A7695-AD4A-514E-8995-83287D6880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21D7D74-8D80-2446-BB07-DFA009FB035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63D0752-8B82-6B47-8C73-82CD069862DA}"/>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4D54E01-67AD-BD41-8FC0-3607A456773F}"/>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BFD7089E-96E8-4D43-B449-4D5C177E9983}"/>
              </a:ext>
            </a:extLst>
          </p:cNvPr>
          <p:cNvGrpSpPr/>
          <p:nvPr/>
        </p:nvGrpSpPr>
        <p:grpSpPr>
          <a:xfrm>
            <a:off x="2355044" y="3521091"/>
            <a:ext cx="720732" cy="1182930"/>
            <a:chOff x="10910965" y="2513124"/>
            <a:chExt cx="586768" cy="904023"/>
          </a:xfrm>
        </p:grpSpPr>
        <p:sp>
          <p:nvSpPr>
            <p:cNvPr id="453" name="Rectangle 452">
              <a:extLst>
                <a:ext uri="{FF2B5EF4-FFF2-40B4-BE49-F238E27FC236}">
                  <a16:creationId xmlns:a16="http://schemas.microsoft.com/office/drawing/2014/main" id="{2B9795D8-DE72-0E4D-B8D0-8A4FE22C6F3F}"/>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4" name="Straight Connector 453">
              <a:extLst>
                <a:ext uri="{FF2B5EF4-FFF2-40B4-BE49-F238E27FC236}">
                  <a16:creationId xmlns:a16="http://schemas.microsoft.com/office/drawing/2014/main" id="{8DBB6C8D-4747-6047-8A27-F09F6A2E11D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78138AC-BB02-AA47-B525-8C0F524F40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263C1CB-C86A-1A4C-904B-C8D95F0C23F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2EBC4991-6315-5645-9FFE-52CAD0CCC2F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a:extLst>
              <a:ext uri="{FF2B5EF4-FFF2-40B4-BE49-F238E27FC236}">
                <a16:creationId xmlns:a16="http://schemas.microsoft.com/office/drawing/2014/main" id="{3F104274-9FA2-EA4D-8A30-E52A462F2052}"/>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9" name="Group 168">
            <a:extLst>
              <a:ext uri="{FF2B5EF4-FFF2-40B4-BE49-F238E27FC236}">
                <a16:creationId xmlns:a16="http://schemas.microsoft.com/office/drawing/2014/main" id="{0C5836F1-F171-8247-9890-0337498997A7}"/>
              </a:ext>
            </a:extLst>
          </p:cNvPr>
          <p:cNvGrpSpPr/>
          <p:nvPr/>
        </p:nvGrpSpPr>
        <p:grpSpPr>
          <a:xfrm>
            <a:off x="6698918" y="3667889"/>
            <a:ext cx="720732" cy="1182930"/>
            <a:chOff x="10910965" y="2513124"/>
            <a:chExt cx="586768" cy="904023"/>
          </a:xfrm>
        </p:grpSpPr>
        <p:sp>
          <p:nvSpPr>
            <p:cNvPr id="448" name="Rectangle 447">
              <a:extLst>
                <a:ext uri="{FF2B5EF4-FFF2-40B4-BE49-F238E27FC236}">
                  <a16:creationId xmlns:a16="http://schemas.microsoft.com/office/drawing/2014/main" id="{C659B83A-9A86-D445-A5DC-64CCDEE48D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6EBE406A-A87A-9E4C-85A9-355AAF8EA23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57A93EE-01C8-704A-ACA5-9A2DD1B9436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523A07-6615-7940-9047-7059C0F0677B}"/>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6A1A35B4-82C9-A345-8F03-D2DFA4D94CF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E2CB90-F397-AB48-B9D9-5B9B57BE257D}"/>
              </a:ext>
            </a:extLst>
          </p:cNvPr>
          <p:cNvGrpSpPr/>
          <p:nvPr/>
        </p:nvGrpSpPr>
        <p:grpSpPr>
          <a:xfrm>
            <a:off x="3770696" y="5033645"/>
            <a:ext cx="1286871" cy="734927"/>
            <a:chOff x="7493876" y="2774731"/>
            <a:chExt cx="1481958" cy="894622"/>
          </a:xfrm>
        </p:grpSpPr>
        <p:sp>
          <p:nvSpPr>
            <p:cNvPr id="441" name="Freeform 440">
              <a:extLst>
                <a:ext uri="{FF2B5EF4-FFF2-40B4-BE49-F238E27FC236}">
                  <a16:creationId xmlns:a16="http://schemas.microsoft.com/office/drawing/2014/main" id="{75657808-7F9A-4548-9BE7-735D4EF9B5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2" name="Oval 441">
              <a:extLst>
                <a:ext uri="{FF2B5EF4-FFF2-40B4-BE49-F238E27FC236}">
                  <a16:creationId xmlns:a16="http://schemas.microsoft.com/office/drawing/2014/main" id="{D4514D5D-3874-B943-8C94-3144D5AD3E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3" name="Group 442">
              <a:extLst>
                <a:ext uri="{FF2B5EF4-FFF2-40B4-BE49-F238E27FC236}">
                  <a16:creationId xmlns:a16="http://schemas.microsoft.com/office/drawing/2014/main" id="{54922FA6-F0ED-144C-A4FA-75A78D9FC6B7}"/>
                </a:ext>
              </a:extLst>
            </p:cNvPr>
            <p:cNvGrpSpPr/>
            <p:nvPr/>
          </p:nvGrpSpPr>
          <p:grpSpPr>
            <a:xfrm>
              <a:off x="7713663" y="2848339"/>
              <a:ext cx="1042107" cy="425543"/>
              <a:chOff x="7786941" y="2884917"/>
              <a:chExt cx="897649" cy="353919"/>
            </a:xfrm>
          </p:grpSpPr>
          <p:sp>
            <p:nvSpPr>
              <p:cNvPr id="444" name="Freeform 443">
                <a:extLst>
                  <a:ext uri="{FF2B5EF4-FFF2-40B4-BE49-F238E27FC236}">
                    <a16:creationId xmlns:a16="http://schemas.microsoft.com/office/drawing/2014/main" id="{707D05DA-BBC6-CB49-A557-5ADC3226F9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5" name="Freeform 444">
                <a:extLst>
                  <a:ext uri="{FF2B5EF4-FFF2-40B4-BE49-F238E27FC236}">
                    <a16:creationId xmlns:a16="http://schemas.microsoft.com/office/drawing/2014/main" id="{4C02C300-6C33-5F4F-839D-3428AD261D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6" name="Freeform 445">
                <a:extLst>
                  <a:ext uri="{FF2B5EF4-FFF2-40B4-BE49-F238E27FC236}">
                    <a16:creationId xmlns:a16="http://schemas.microsoft.com/office/drawing/2014/main" id="{BC516460-C1B4-3B4A-8BA7-BE2B0D6B211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7" name="Freeform 446">
                <a:extLst>
                  <a:ext uri="{FF2B5EF4-FFF2-40B4-BE49-F238E27FC236}">
                    <a16:creationId xmlns:a16="http://schemas.microsoft.com/office/drawing/2014/main" id="{26184741-429A-0845-8EDF-E02659947D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1" name="Group 124">
            <a:extLst>
              <a:ext uri="{FF2B5EF4-FFF2-40B4-BE49-F238E27FC236}">
                <a16:creationId xmlns:a16="http://schemas.microsoft.com/office/drawing/2014/main" id="{928D5C6C-2458-A340-B436-05E659095139}"/>
              </a:ext>
            </a:extLst>
          </p:cNvPr>
          <p:cNvGrpSpPr>
            <a:grpSpLocks/>
          </p:cNvGrpSpPr>
          <p:nvPr/>
        </p:nvGrpSpPr>
        <p:grpSpPr bwMode="auto">
          <a:xfrm>
            <a:off x="1317421" y="3877120"/>
            <a:ext cx="645431" cy="569172"/>
            <a:chOff x="-44" y="1473"/>
            <a:chExt cx="981" cy="1105"/>
          </a:xfrm>
        </p:grpSpPr>
        <p:pic>
          <p:nvPicPr>
            <p:cNvPr id="439" name="Picture 125" descr="desktop_computer_stylized_medium">
              <a:extLst>
                <a:ext uri="{FF2B5EF4-FFF2-40B4-BE49-F238E27FC236}">
                  <a16:creationId xmlns:a16="http://schemas.microsoft.com/office/drawing/2014/main" id="{0FD471B6-3E5D-2949-BD49-9611B77F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a:extLst>
                <a:ext uri="{FF2B5EF4-FFF2-40B4-BE49-F238E27FC236}">
                  <a16:creationId xmlns:a16="http://schemas.microsoft.com/office/drawing/2014/main" id="{DC143BE7-08FC-9746-BAC8-890A432870E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3" name="Freeform 12">
            <a:extLst>
              <a:ext uri="{FF2B5EF4-FFF2-40B4-BE49-F238E27FC236}">
                <a16:creationId xmlns:a16="http://schemas.microsoft.com/office/drawing/2014/main" id="{3498F994-5BD8-E74A-A219-152CBAE8AB41}"/>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33">
            <a:extLst>
              <a:ext uri="{FF2B5EF4-FFF2-40B4-BE49-F238E27FC236}">
                <a16:creationId xmlns:a16="http://schemas.microsoft.com/office/drawing/2014/main" id="{4EAD0965-6EDE-3044-BDA1-47195A36E4BA}"/>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42">
            <a:extLst>
              <a:ext uri="{FF2B5EF4-FFF2-40B4-BE49-F238E27FC236}">
                <a16:creationId xmlns:a16="http://schemas.microsoft.com/office/drawing/2014/main" id="{A72787AC-48CD-E748-AFE1-B2DF4BC2F136}"/>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76" name="Text Box 52">
            <a:extLst>
              <a:ext uri="{FF2B5EF4-FFF2-40B4-BE49-F238E27FC236}">
                <a16:creationId xmlns:a16="http://schemas.microsoft.com/office/drawing/2014/main" id="{A95B344E-5BB8-1A4C-96D5-1A5CCC9D80C7}"/>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18" name="Line 53">
            <a:extLst>
              <a:ext uri="{FF2B5EF4-FFF2-40B4-BE49-F238E27FC236}">
                <a16:creationId xmlns:a16="http://schemas.microsoft.com/office/drawing/2014/main" id="{36BC3461-D266-FC4F-AC75-DCAB735675AE}"/>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2" name="Line 54">
            <a:extLst>
              <a:ext uri="{FF2B5EF4-FFF2-40B4-BE49-F238E27FC236}">
                <a16:creationId xmlns:a16="http://schemas.microsoft.com/office/drawing/2014/main" id="{0FD51E39-54E3-FC4B-8438-1DA851F5A221}"/>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3" name="Line 55">
            <a:extLst>
              <a:ext uri="{FF2B5EF4-FFF2-40B4-BE49-F238E27FC236}">
                <a16:creationId xmlns:a16="http://schemas.microsoft.com/office/drawing/2014/main" id="{C7D9A69E-6BD1-3F4C-A4E5-506632A2540D}"/>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Line 57">
            <a:extLst>
              <a:ext uri="{FF2B5EF4-FFF2-40B4-BE49-F238E27FC236}">
                <a16:creationId xmlns:a16="http://schemas.microsoft.com/office/drawing/2014/main" id="{6191562F-E046-7846-9AFD-82F26FA47437}"/>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6" name="Group 127">
            <a:extLst>
              <a:ext uri="{FF2B5EF4-FFF2-40B4-BE49-F238E27FC236}">
                <a16:creationId xmlns:a16="http://schemas.microsoft.com/office/drawing/2014/main" id="{976B064D-F0CE-FD45-997B-82999C62D57F}"/>
              </a:ext>
            </a:extLst>
          </p:cNvPr>
          <p:cNvGrpSpPr>
            <a:grpSpLocks/>
          </p:cNvGrpSpPr>
          <p:nvPr/>
        </p:nvGrpSpPr>
        <p:grpSpPr bwMode="auto">
          <a:xfrm>
            <a:off x="7531958" y="4473878"/>
            <a:ext cx="284691" cy="577481"/>
            <a:chOff x="4140" y="429"/>
            <a:chExt cx="1425" cy="2396"/>
          </a:xfrm>
        </p:grpSpPr>
        <p:sp>
          <p:nvSpPr>
            <p:cNvPr id="401" name="Freeform 128">
              <a:extLst>
                <a:ext uri="{FF2B5EF4-FFF2-40B4-BE49-F238E27FC236}">
                  <a16:creationId xmlns:a16="http://schemas.microsoft.com/office/drawing/2014/main" id="{CDE4EA92-43F5-C648-9A6C-E9056B53081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Rectangle 129">
              <a:extLst>
                <a:ext uri="{FF2B5EF4-FFF2-40B4-BE49-F238E27FC236}">
                  <a16:creationId xmlns:a16="http://schemas.microsoft.com/office/drawing/2014/main" id="{AA5B00D6-3312-7844-B058-10026A6BD6D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Freeform 130">
              <a:extLst>
                <a:ext uri="{FF2B5EF4-FFF2-40B4-BE49-F238E27FC236}">
                  <a16:creationId xmlns:a16="http://schemas.microsoft.com/office/drawing/2014/main" id="{027D1F88-5C4B-6F4F-B91D-DE0B9249D2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Freeform 131">
              <a:extLst>
                <a:ext uri="{FF2B5EF4-FFF2-40B4-BE49-F238E27FC236}">
                  <a16:creationId xmlns:a16="http://schemas.microsoft.com/office/drawing/2014/main" id="{727D8677-A797-794C-AA30-D4400E7BECF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5" name="Rectangle 132">
              <a:extLst>
                <a:ext uri="{FF2B5EF4-FFF2-40B4-BE49-F238E27FC236}">
                  <a16:creationId xmlns:a16="http://schemas.microsoft.com/office/drawing/2014/main" id="{EB2FFBCE-C89F-BA45-B3E6-368DBC16E58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06" name="Group 133">
              <a:extLst>
                <a:ext uri="{FF2B5EF4-FFF2-40B4-BE49-F238E27FC236}">
                  <a16:creationId xmlns:a16="http://schemas.microsoft.com/office/drawing/2014/main" id="{D9B4D6C3-55E2-914C-9392-B06DB43BF6A3}"/>
                </a:ext>
              </a:extLst>
            </p:cNvPr>
            <p:cNvGrpSpPr>
              <a:grpSpLocks/>
            </p:cNvGrpSpPr>
            <p:nvPr/>
          </p:nvGrpSpPr>
          <p:grpSpPr bwMode="auto">
            <a:xfrm>
              <a:off x="4749" y="668"/>
              <a:ext cx="581" cy="145"/>
              <a:chOff x="614" y="2568"/>
              <a:chExt cx="725" cy="139"/>
            </a:xfrm>
          </p:grpSpPr>
          <p:sp>
            <p:nvSpPr>
              <p:cNvPr id="431" name="AutoShape 134">
                <a:extLst>
                  <a:ext uri="{FF2B5EF4-FFF2-40B4-BE49-F238E27FC236}">
                    <a16:creationId xmlns:a16="http://schemas.microsoft.com/office/drawing/2014/main" id="{C69DD16D-9B89-454E-86FE-146165B84FB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2" name="AutoShape 135">
                <a:extLst>
                  <a:ext uri="{FF2B5EF4-FFF2-40B4-BE49-F238E27FC236}">
                    <a16:creationId xmlns:a16="http://schemas.microsoft.com/office/drawing/2014/main" id="{C5088E43-3534-E14E-B8F5-D6373D3DC00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07" name="Rectangle 136">
              <a:extLst>
                <a:ext uri="{FF2B5EF4-FFF2-40B4-BE49-F238E27FC236}">
                  <a16:creationId xmlns:a16="http://schemas.microsoft.com/office/drawing/2014/main" id="{10AC52A8-0502-8D4A-AC13-7CB92F60C63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08" name="Group 137">
              <a:extLst>
                <a:ext uri="{FF2B5EF4-FFF2-40B4-BE49-F238E27FC236}">
                  <a16:creationId xmlns:a16="http://schemas.microsoft.com/office/drawing/2014/main" id="{74705E03-7801-7B48-B480-350446C44388}"/>
                </a:ext>
              </a:extLst>
            </p:cNvPr>
            <p:cNvGrpSpPr>
              <a:grpSpLocks/>
            </p:cNvGrpSpPr>
            <p:nvPr/>
          </p:nvGrpSpPr>
          <p:grpSpPr bwMode="auto">
            <a:xfrm>
              <a:off x="4747" y="994"/>
              <a:ext cx="581" cy="134"/>
              <a:chOff x="614" y="2568"/>
              <a:chExt cx="725" cy="139"/>
            </a:xfrm>
          </p:grpSpPr>
          <p:sp>
            <p:nvSpPr>
              <p:cNvPr id="429" name="AutoShape 138">
                <a:extLst>
                  <a:ext uri="{FF2B5EF4-FFF2-40B4-BE49-F238E27FC236}">
                    <a16:creationId xmlns:a16="http://schemas.microsoft.com/office/drawing/2014/main" id="{99F3069A-6DD0-8644-9400-4D75C6E7A8D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AutoShape 139">
                <a:extLst>
                  <a:ext uri="{FF2B5EF4-FFF2-40B4-BE49-F238E27FC236}">
                    <a16:creationId xmlns:a16="http://schemas.microsoft.com/office/drawing/2014/main" id="{5CD3DB9D-6837-A440-8052-1C258BC50C4C}"/>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09" name="Rectangle 140">
              <a:extLst>
                <a:ext uri="{FF2B5EF4-FFF2-40B4-BE49-F238E27FC236}">
                  <a16:creationId xmlns:a16="http://schemas.microsoft.com/office/drawing/2014/main" id="{5E25305B-0E4D-B64C-986D-5C897080168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0" name="Rectangle 141">
              <a:extLst>
                <a:ext uri="{FF2B5EF4-FFF2-40B4-BE49-F238E27FC236}">
                  <a16:creationId xmlns:a16="http://schemas.microsoft.com/office/drawing/2014/main" id="{9BE5A888-367B-F34A-89D6-EDE1723A298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1" name="Group 142">
              <a:extLst>
                <a:ext uri="{FF2B5EF4-FFF2-40B4-BE49-F238E27FC236}">
                  <a16:creationId xmlns:a16="http://schemas.microsoft.com/office/drawing/2014/main" id="{6A6FAD94-34FC-AE44-83CD-8483AEB15BE4}"/>
                </a:ext>
              </a:extLst>
            </p:cNvPr>
            <p:cNvGrpSpPr>
              <a:grpSpLocks/>
            </p:cNvGrpSpPr>
            <p:nvPr/>
          </p:nvGrpSpPr>
          <p:grpSpPr bwMode="auto">
            <a:xfrm>
              <a:off x="4735" y="1627"/>
              <a:ext cx="582" cy="151"/>
              <a:chOff x="614" y="2568"/>
              <a:chExt cx="725" cy="139"/>
            </a:xfrm>
          </p:grpSpPr>
          <p:sp>
            <p:nvSpPr>
              <p:cNvPr id="427" name="AutoShape 143">
                <a:extLst>
                  <a:ext uri="{FF2B5EF4-FFF2-40B4-BE49-F238E27FC236}">
                    <a16:creationId xmlns:a16="http://schemas.microsoft.com/office/drawing/2014/main" id="{FDB729FC-0BB7-714B-8CB7-04CEB3A7D61B}"/>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8" name="AutoShape 144">
                <a:extLst>
                  <a:ext uri="{FF2B5EF4-FFF2-40B4-BE49-F238E27FC236}">
                    <a16:creationId xmlns:a16="http://schemas.microsoft.com/office/drawing/2014/main" id="{26E1758B-606B-A54A-B37B-4D5B7FB64E9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2" name="Freeform 145">
              <a:extLst>
                <a:ext uri="{FF2B5EF4-FFF2-40B4-BE49-F238E27FC236}">
                  <a16:creationId xmlns:a16="http://schemas.microsoft.com/office/drawing/2014/main" id="{CA66D6F4-6566-2346-AE37-5D46968036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13" name="Group 146">
              <a:extLst>
                <a:ext uri="{FF2B5EF4-FFF2-40B4-BE49-F238E27FC236}">
                  <a16:creationId xmlns:a16="http://schemas.microsoft.com/office/drawing/2014/main" id="{14E0B7CB-EDF8-5B41-B427-8AD65964DE01}"/>
                </a:ext>
              </a:extLst>
            </p:cNvPr>
            <p:cNvGrpSpPr>
              <a:grpSpLocks/>
            </p:cNvGrpSpPr>
            <p:nvPr/>
          </p:nvGrpSpPr>
          <p:grpSpPr bwMode="auto">
            <a:xfrm>
              <a:off x="4739" y="1327"/>
              <a:ext cx="582" cy="139"/>
              <a:chOff x="614" y="2568"/>
              <a:chExt cx="725" cy="139"/>
            </a:xfrm>
          </p:grpSpPr>
          <p:sp>
            <p:nvSpPr>
              <p:cNvPr id="425" name="AutoShape 147">
                <a:extLst>
                  <a:ext uri="{FF2B5EF4-FFF2-40B4-BE49-F238E27FC236}">
                    <a16:creationId xmlns:a16="http://schemas.microsoft.com/office/drawing/2014/main" id="{467127AD-2CB0-8C45-8018-5848115D91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6" name="AutoShape 148">
                <a:extLst>
                  <a:ext uri="{FF2B5EF4-FFF2-40B4-BE49-F238E27FC236}">
                    <a16:creationId xmlns:a16="http://schemas.microsoft.com/office/drawing/2014/main" id="{0796E888-44D7-9F44-8AFE-FED1CF4EBA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4" name="Rectangle 149">
              <a:extLst>
                <a:ext uri="{FF2B5EF4-FFF2-40B4-BE49-F238E27FC236}">
                  <a16:creationId xmlns:a16="http://schemas.microsoft.com/office/drawing/2014/main" id="{4E54C520-F74E-674F-A888-F85B55FA577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5" name="Freeform 150">
              <a:extLst>
                <a:ext uri="{FF2B5EF4-FFF2-40B4-BE49-F238E27FC236}">
                  <a16:creationId xmlns:a16="http://schemas.microsoft.com/office/drawing/2014/main" id="{0B18E885-C455-204F-9F4D-7CADCD00CB7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6" name="Freeform 151">
              <a:extLst>
                <a:ext uri="{FF2B5EF4-FFF2-40B4-BE49-F238E27FC236}">
                  <a16:creationId xmlns:a16="http://schemas.microsoft.com/office/drawing/2014/main" id="{2B747C07-7872-A24D-BBEF-F9E8EAAF1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7" name="Oval 152">
              <a:extLst>
                <a:ext uri="{FF2B5EF4-FFF2-40B4-BE49-F238E27FC236}">
                  <a16:creationId xmlns:a16="http://schemas.microsoft.com/office/drawing/2014/main" id="{AD0A4401-053C-AC45-9D2C-65FFC62C7980}"/>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Freeform 153">
              <a:extLst>
                <a:ext uri="{FF2B5EF4-FFF2-40B4-BE49-F238E27FC236}">
                  <a16:creationId xmlns:a16="http://schemas.microsoft.com/office/drawing/2014/main" id="{89E1D87C-2C15-6646-AFDC-9A1416DDED7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9" name="AutoShape 154">
              <a:extLst>
                <a:ext uri="{FF2B5EF4-FFF2-40B4-BE49-F238E27FC236}">
                  <a16:creationId xmlns:a16="http://schemas.microsoft.com/office/drawing/2014/main" id="{66C645BA-D886-044E-8239-D4BE8DA9A6C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0" name="AutoShape 155">
              <a:extLst>
                <a:ext uri="{FF2B5EF4-FFF2-40B4-BE49-F238E27FC236}">
                  <a16:creationId xmlns:a16="http://schemas.microsoft.com/office/drawing/2014/main" id="{5747D9F6-ED38-1747-B38A-3A0F3326F02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1" name="Oval 156">
              <a:extLst>
                <a:ext uri="{FF2B5EF4-FFF2-40B4-BE49-F238E27FC236}">
                  <a16:creationId xmlns:a16="http://schemas.microsoft.com/office/drawing/2014/main" id="{0317D36C-EC57-0840-A957-CE85B2AD965D}"/>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2" name="Oval 157">
              <a:extLst>
                <a:ext uri="{FF2B5EF4-FFF2-40B4-BE49-F238E27FC236}">
                  <a16:creationId xmlns:a16="http://schemas.microsoft.com/office/drawing/2014/main" id="{540537FD-C807-3D49-8566-6C4A55E3A420}"/>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23" name="Oval 158">
              <a:extLst>
                <a:ext uri="{FF2B5EF4-FFF2-40B4-BE49-F238E27FC236}">
                  <a16:creationId xmlns:a16="http://schemas.microsoft.com/office/drawing/2014/main" id="{23CFD8C3-6E99-8C40-806D-0A745B8363F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4" name="Rectangle 159">
              <a:extLst>
                <a:ext uri="{FF2B5EF4-FFF2-40B4-BE49-F238E27FC236}">
                  <a16:creationId xmlns:a16="http://schemas.microsoft.com/office/drawing/2014/main" id="{8A5D6DAA-891A-F544-9751-D8BAAF267EA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37" name="Group 160">
            <a:extLst>
              <a:ext uri="{FF2B5EF4-FFF2-40B4-BE49-F238E27FC236}">
                <a16:creationId xmlns:a16="http://schemas.microsoft.com/office/drawing/2014/main" id="{4D8A606A-8EFC-7640-A900-5D4C81F03937}"/>
              </a:ext>
            </a:extLst>
          </p:cNvPr>
          <p:cNvGrpSpPr>
            <a:grpSpLocks/>
          </p:cNvGrpSpPr>
          <p:nvPr/>
        </p:nvGrpSpPr>
        <p:grpSpPr bwMode="auto">
          <a:xfrm>
            <a:off x="585296" y="5655276"/>
            <a:ext cx="645431" cy="569172"/>
            <a:chOff x="-44" y="1473"/>
            <a:chExt cx="981" cy="1105"/>
          </a:xfrm>
        </p:grpSpPr>
        <p:pic>
          <p:nvPicPr>
            <p:cNvPr id="399" name="Picture 161" descr="desktop_computer_stylized_medium">
              <a:extLst>
                <a:ext uri="{FF2B5EF4-FFF2-40B4-BE49-F238E27FC236}">
                  <a16:creationId xmlns:a16="http://schemas.microsoft.com/office/drawing/2014/main" id="{F51E3138-EF14-9E48-9BD4-406B983C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a:extLst>
                <a:ext uri="{FF2B5EF4-FFF2-40B4-BE49-F238E27FC236}">
                  <a16:creationId xmlns:a16="http://schemas.microsoft.com/office/drawing/2014/main" id="{1256EDE8-FC43-7540-94FC-794D24BB66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38" name="Group 163">
            <a:extLst>
              <a:ext uri="{FF2B5EF4-FFF2-40B4-BE49-F238E27FC236}">
                <a16:creationId xmlns:a16="http://schemas.microsoft.com/office/drawing/2014/main" id="{0E7884E3-4890-9244-AEB3-FF8C9DC515D6}"/>
              </a:ext>
            </a:extLst>
          </p:cNvPr>
          <p:cNvGrpSpPr>
            <a:grpSpLocks/>
          </p:cNvGrpSpPr>
          <p:nvPr/>
        </p:nvGrpSpPr>
        <p:grpSpPr bwMode="auto">
          <a:xfrm>
            <a:off x="7141970" y="5736859"/>
            <a:ext cx="284691" cy="577481"/>
            <a:chOff x="4140" y="429"/>
            <a:chExt cx="1425" cy="2396"/>
          </a:xfrm>
        </p:grpSpPr>
        <p:sp>
          <p:nvSpPr>
            <p:cNvPr id="367" name="Freeform 164">
              <a:extLst>
                <a:ext uri="{FF2B5EF4-FFF2-40B4-BE49-F238E27FC236}">
                  <a16:creationId xmlns:a16="http://schemas.microsoft.com/office/drawing/2014/main" id="{3564F793-BB5B-2049-A377-2092094C063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8" name="Rectangle 165">
              <a:extLst>
                <a:ext uri="{FF2B5EF4-FFF2-40B4-BE49-F238E27FC236}">
                  <a16:creationId xmlns:a16="http://schemas.microsoft.com/office/drawing/2014/main" id="{EF360F4F-5495-6B4D-B6E0-552EB9DCADC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9" name="Freeform 166">
              <a:extLst>
                <a:ext uri="{FF2B5EF4-FFF2-40B4-BE49-F238E27FC236}">
                  <a16:creationId xmlns:a16="http://schemas.microsoft.com/office/drawing/2014/main" id="{49576006-660E-9B47-AFBF-364EFC883E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Freeform 167">
              <a:extLst>
                <a:ext uri="{FF2B5EF4-FFF2-40B4-BE49-F238E27FC236}">
                  <a16:creationId xmlns:a16="http://schemas.microsoft.com/office/drawing/2014/main" id="{8EB33FC8-E304-CE41-9CD6-0AD73C996C2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Rectangle 168">
              <a:extLst>
                <a:ext uri="{FF2B5EF4-FFF2-40B4-BE49-F238E27FC236}">
                  <a16:creationId xmlns:a16="http://schemas.microsoft.com/office/drawing/2014/main" id="{6C778B32-41A0-8244-BBE2-93B6E176137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2" name="Group 169">
              <a:extLst>
                <a:ext uri="{FF2B5EF4-FFF2-40B4-BE49-F238E27FC236}">
                  <a16:creationId xmlns:a16="http://schemas.microsoft.com/office/drawing/2014/main" id="{7BA4195B-DEBE-4B4C-9882-FED7243E720C}"/>
                </a:ext>
              </a:extLst>
            </p:cNvPr>
            <p:cNvGrpSpPr>
              <a:grpSpLocks/>
            </p:cNvGrpSpPr>
            <p:nvPr/>
          </p:nvGrpSpPr>
          <p:grpSpPr bwMode="auto">
            <a:xfrm>
              <a:off x="4749" y="668"/>
              <a:ext cx="581" cy="145"/>
              <a:chOff x="614" y="2568"/>
              <a:chExt cx="725" cy="139"/>
            </a:xfrm>
          </p:grpSpPr>
          <p:sp>
            <p:nvSpPr>
              <p:cNvPr id="397" name="AutoShape 170">
                <a:extLst>
                  <a:ext uri="{FF2B5EF4-FFF2-40B4-BE49-F238E27FC236}">
                    <a16:creationId xmlns:a16="http://schemas.microsoft.com/office/drawing/2014/main" id="{C3147CE6-9A26-0846-A572-5121F21F6CF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AutoShape 171">
                <a:extLst>
                  <a:ext uri="{FF2B5EF4-FFF2-40B4-BE49-F238E27FC236}">
                    <a16:creationId xmlns:a16="http://schemas.microsoft.com/office/drawing/2014/main" id="{E60D0823-A680-E749-BF37-E473D78B1738}"/>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3" name="Rectangle 172">
              <a:extLst>
                <a:ext uri="{FF2B5EF4-FFF2-40B4-BE49-F238E27FC236}">
                  <a16:creationId xmlns:a16="http://schemas.microsoft.com/office/drawing/2014/main" id="{FC18395B-F97E-B149-8E05-15194860B04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4" name="Group 173">
              <a:extLst>
                <a:ext uri="{FF2B5EF4-FFF2-40B4-BE49-F238E27FC236}">
                  <a16:creationId xmlns:a16="http://schemas.microsoft.com/office/drawing/2014/main" id="{2BA003D7-82C2-B445-B5A2-C950E112D3A8}"/>
                </a:ext>
              </a:extLst>
            </p:cNvPr>
            <p:cNvGrpSpPr>
              <a:grpSpLocks/>
            </p:cNvGrpSpPr>
            <p:nvPr/>
          </p:nvGrpSpPr>
          <p:grpSpPr bwMode="auto">
            <a:xfrm>
              <a:off x="4747" y="994"/>
              <a:ext cx="581" cy="134"/>
              <a:chOff x="614" y="2568"/>
              <a:chExt cx="725" cy="139"/>
            </a:xfrm>
          </p:grpSpPr>
          <p:sp>
            <p:nvSpPr>
              <p:cNvPr id="395" name="AutoShape 174">
                <a:extLst>
                  <a:ext uri="{FF2B5EF4-FFF2-40B4-BE49-F238E27FC236}">
                    <a16:creationId xmlns:a16="http://schemas.microsoft.com/office/drawing/2014/main" id="{FAC3334E-F98D-3143-8A22-9FBE215555C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AutoShape 175">
                <a:extLst>
                  <a:ext uri="{FF2B5EF4-FFF2-40B4-BE49-F238E27FC236}">
                    <a16:creationId xmlns:a16="http://schemas.microsoft.com/office/drawing/2014/main" id="{E2C9795D-E16D-BA42-A574-5505AF764534}"/>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5" name="Rectangle 176">
              <a:extLst>
                <a:ext uri="{FF2B5EF4-FFF2-40B4-BE49-F238E27FC236}">
                  <a16:creationId xmlns:a16="http://schemas.microsoft.com/office/drawing/2014/main" id="{E8ADCEF9-A7C3-1346-9F35-EAE9DE327CB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6" name="Rectangle 177">
              <a:extLst>
                <a:ext uri="{FF2B5EF4-FFF2-40B4-BE49-F238E27FC236}">
                  <a16:creationId xmlns:a16="http://schemas.microsoft.com/office/drawing/2014/main" id="{04D364FF-2C20-5C4D-B865-EF176AD2D2E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77" name="Group 178">
              <a:extLst>
                <a:ext uri="{FF2B5EF4-FFF2-40B4-BE49-F238E27FC236}">
                  <a16:creationId xmlns:a16="http://schemas.microsoft.com/office/drawing/2014/main" id="{62CBF903-6CC6-274F-B178-5CF7DFE4E8FF}"/>
                </a:ext>
              </a:extLst>
            </p:cNvPr>
            <p:cNvGrpSpPr>
              <a:grpSpLocks/>
            </p:cNvGrpSpPr>
            <p:nvPr/>
          </p:nvGrpSpPr>
          <p:grpSpPr bwMode="auto">
            <a:xfrm>
              <a:off x="4735" y="1627"/>
              <a:ext cx="582" cy="151"/>
              <a:chOff x="614" y="2568"/>
              <a:chExt cx="725" cy="139"/>
            </a:xfrm>
          </p:grpSpPr>
          <p:sp>
            <p:nvSpPr>
              <p:cNvPr id="393" name="AutoShape 179">
                <a:extLst>
                  <a:ext uri="{FF2B5EF4-FFF2-40B4-BE49-F238E27FC236}">
                    <a16:creationId xmlns:a16="http://schemas.microsoft.com/office/drawing/2014/main" id="{204B8DDB-66CE-734E-B5AA-D99AAFCB5D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4" name="AutoShape 180">
                <a:extLst>
                  <a:ext uri="{FF2B5EF4-FFF2-40B4-BE49-F238E27FC236}">
                    <a16:creationId xmlns:a16="http://schemas.microsoft.com/office/drawing/2014/main" id="{1C725834-7BCF-624D-ADAE-62F2539CDD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78" name="Freeform 181">
              <a:extLst>
                <a:ext uri="{FF2B5EF4-FFF2-40B4-BE49-F238E27FC236}">
                  <a16:creationId xmlns:a16="http://schemas.microsoft.com/office/drawing/2014/main" id="{98340748-8514-DB48-90DD-35536247277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9" name="Group 182">
              <a:extLst>
                <a:ext uri="{FF2B5EF4-FFF2-40B4-BE49-F238E27FC236}">
                  <a16:creationId xmlns:a16="http://schemas.microsoft.com/office/drawing/2014/main" id="{F9562A1A-DA6F-9849-AC85-D69A990FF6C5}"/>
                </a:ext>
              </a:extLst>
            </p:cNvPr>
            <p:cNvGrpSpPr>
              <a:grpSpLocks/>
            </p:cNvGrpSpPr>
            <p:nvPr/>
          </p:nvGrpSpPr>
          <p:grpSpPr bwMode="auto">
            <a:xfrm>
              <a:off x="4739" y="1327"/>
              <a:ext cx="582" cy="139"/>
              <a:chOff x="614" y="2568"/>
              <a:chExt cx="725" cy="139"/>
            </a:xfrm>
          </p:grpSpPr>
          <p:sp>
            <p:nvSpPr>
              <p:cNvPr id="391" name="AutoShape 183">
                <a:extLst>
                  <a:ext uri="{FF2B5EF4-FFF2-40B4-BE49-F238E27FC236}">
                    <a16:creationId xmlns:a16="http://schemas.microsoft.com/office/drawing/2014/main" id="{A670CFDF-AFF7-A547-9CF4-9F926AE4D45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2" name="AutoShape 184">
                <a:extLst>
                  <a:ext uri="{FF2B5EF4-FFF2-40B4-BE49-F238E27FC236}">
                    <a16:creationId xmlns:a16="http://schemas.microsoft.com/office/drawing/2014/main" id="{8B989888-AABB-1E49-9382-C06BFA14BDC8}"/>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0" name="Rectangle 185">
              <a:extLst>
                <a:ext uri="{FF2B5EF4-FFF2-40B4-BE49-F238E27FC236}">
                  <a16:creationId xmlns:a16="http://schemas.microsoft.com/office/drawing/2014/main" id="{BB8DEF06-6B12-6A43-8D15-89B827E3F7B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1" name="Freeform 186">
              <a:extLst>
                <a:ext uri="{FF2B5EF4-FFF2-40B4-BE49-F238E27FC236}">
                  <a16:creationId xmlns:a16="http://schemas.microsoft.com/office/drawing/2014/main" id="{D46CBF71-1AA1-1848-B7FE-0B5B429E7BF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Freeform 187">
              <a:extLst>
                <a:ext uri="{FF2B5EF4-FFF2-40B4-BE49-F238E27FC236}">
                  <a16:creationId xmlns:a16="http://schemas.microsoft.com/office/drawing/2014/main" id="{E33DBEE9-2A43-1846-9129-67A75C2B41A8}"/>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Oval 188">
              <a:extLst>
                <a:ext uri="{FF2B5EF4-FFF2-40B4-BE49-F238E27FC236}">
                  <a16:creationId xmlns:a16="http://schemas.microsoft.com/office/drawing/2014/main" id="{4184AD3D-A3AA-D744-B0D4-86BC19CF850B}"/>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Freeform 189">
              <a:extLst>
                <a:ext uri="{FF2B5EF4-FFF2-40B4-BE49-F238E27FC236}">
                  <a16:creationId xmlns:a16="http://schemas.microsoft.com/office/drawing/2014/main" id="{30BD63BA-1E7E-5543-8241-5EE587F00DF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AutoShape 190">
              <a:extLst>
                <a:ext uri="{FF2B5EF4-FFF2-40B4-BE49-F238E27FC236}">
                  <a16:creationId xmlns:a16="http://schemas.microsoft.com/office/drawing/2014/main" id="{221FD49B-FBB4-D44C-A5B9-40C856B448C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6" name="AutoShape 191">
              <a:extLst>
                <a:ext uri="{FF2B5EF4-FFF2-40B4-BE49-F238E27FC236}">
                  <a16:creationId xmlns:a16="http://schemas.microsoft.com/office/drawing/2014/main" id="{E02AA9C5-4176-1C44-A6F0-A95EC32403A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7" name="Oval 192">
              <a:extLst>
                <a:ext uri="{FF2B5EF4-FFF2-40B4-BE49-F238E27FC236}">
                  <a16:creationId xmlns:a16="http://schemas.microsoft.com/office/drawing/2014/main" id="{DB848E75-06E4-9845-A916-4E09A522EAB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8" name="Oval 193">
              <a:extLst>
                <a:ext uri="{FF2B5EF4-FFF2-40B4-BE49-F238E27FC236}">
                  <a16:creationId xmlns:a16="http://schemas.microsoft.com/office/drawing/2014/main" id="{E1CC4DA0-CE21-7849-ADF5-B8258F6A703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89" name="Oval 194">
              <a:extLst>
                <a:ext uri="{FF2B5EF4-FFF2-40B4-BE49-F238E27FC236}">
                  <a16:creationId xmlns:a16="http://schemas.microsoft.com/office/drawing/2014/main" id="{FB60D991-801A-5D49-A562-F17DB7672BEC}"/>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E71FA6D2-7AE4-AB49-97A1-DC456EBD084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39" name="Line 57">
            <a:extLst>
              <a:ext uri="{FF2B5EF4-FFF2-40B4-BE49-F238E27FC236}">
                <a16:creationId xmlns:a16="http://schemas.microsoft.com/office/drawing/2014/main" id="{249CC5AB-AB21-0542-9359-82773A70F7B0}"/>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0" name="Line 57">
            <a:extLst>
              <a:ext uri="{FF2B5EF4-FFF2-40B4-BE49-F238E27FC236}">
                <a16:creationId xmlns:a16="http://schemas.microsoft.com/office/drawing/2014/main" id="{D195CB72-88E8-C440-A559-6FA4F63B944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7">
            <a:extLst>
              <a:ext uri="{FF2B5EF4-FFF2-40B4-BE49-F238E27FC236}">
                <a16:creationId xmlns:a16="http://schemas.microsoft.com/office/drawing/2014/main" id="{4BEB9C9E-14C1-E440-B93B-C474D1D3078F}"/>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3" name="Group 342">
            <a:extLst>
              <a:ext uri="{FF2B5EF4-FFF2-40B4-BE49-F238E27FC236}">
                <a16:creationId xmlns:a16="http://schemas.microsoft.com/office/drawing/2014/main" id="{406EC58A-B6EC-4447-9E97-40F524DE60FB}"/>
              </a:ext>
            </a:extLst>
          </p:cNvPr>
          <p:cNvGrpSpPr/>
          <p:nvPr/>
        </p:nvGrpSpPr>
        <p:grpSpPr>
          <a:xfrm>
            <a:off x="2749090" y="3427413"/>
            <a:ext cx="2851610" cy="946150"/>
            <a:chOff x="2749090" y="3427413"/>
            <a:chExt cx="2851610" cy="946150"/>
          </a:xfrm>
        </p:grpSpPr>
        <p:sp>
          <p:nvSpPr>
            <p:cNvPr id="360" name="Text Box 68">
              <a:extLst>
                <a:ext uri="{FF2B5EF4-FFF2-40B4-BE49-F238E27FC236}">
                  <a16:creationId xmlns:a16="http://schemas.microsoft.com/office/drawing/2014/main" id="{FA375BE1-B3E2-C94A-A758-A65780134EA0}"/>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1" name="Oval 217">
              <a:extLst>
                <a:ext uri="{FF2B5EF4-FFF2-40B4-BE49-F238E27FC236}">
                  <a16:creationId xmlns:a16="http://schemas.microsoft.com/office/drawing/2014/main" id="{D579EE0C-24C1-7F4B-B6EE-A5D60E6E72F5}"/>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2" name="Line 229">
              <a:extLst>
                <a:ext uri="{FF2B5EF4-FFF2-40B4-BE49-F238E27FC236}">
                  <a16:creationId xmlns:a16="http://schemas.microsoft.com/office/drawing/2014/main" id="{7DFBE726-798B-1140-8F3C-66C3B37C2B5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Oval 232">
              <a:extLst>
                <a:ext uri="{FF2B5EF4-FFF2-40B4-BE49-F238E27FC236}">
                  <a16:creationId xmlns:a16="http://schemas.microsoft.com/office/drawing/2014/main" id="{41ED5C42-E6DE-0444-B4F1-99DA159ABE99}"/>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Text Box 233">
              <a:extLst>
                <a:ext uri="{FF2B5EF4-FFF2-40B4-BE49-F238E27FC236}">
                  <a16:creationId xmlns:a16="http://schemas.microsoft.com/office/drawing/2014/main" id="{B7139E43-D720-7844-9069-FE79DA74AC38}"/>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5" name="Line 234">
              <a:extLst>
                <a:ext uri="{FF2B5EF4-FFF2-40B4-BE49-F238E27FC236}">
                  <a16:creationId xmlns:a16="http://schemas.microsoft.com/office/drawing/2014/main" id="{0082E09C-2174-3D43-877E-80509AB6F4D1}"/>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6" name="Line 235">
              <a:extLst>
                <a:ext uri="{FF2B5EF4-FFF2-40B4-BE49-F238E27FC236}">
                  <a16:creationId xmlns:a16="http://schemas.microsoft.com/office/drawing/2014/main" id="{D509C4AE-0768-3A40-9EEC-F41827CED3E1}"/>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4" name="Group 343">
            <a:extLst>
              <a:ext uri="{FF2B5EF4-FFF2-40B4-BE49-F238E27FC236}">
                <a16:creationId xmlns:a16="http://schemas.microsoft.com/office/drawing/2014/main" id="{D2E444DF-6D2A-054F-ACC0-9BC78029DB62}"/>
              </a:ext>
            </a:extLst>
          </p:cNvPr>
          <p:cNvGrpSpPr/>
          <p:nvPr/>
        </p:nvGrpSpPr>
        <p:grpSpPr>
          <a:xfrm>
            <a:off x="2913490" y="5218953"/>
            <a:ext cx="1938730" cy="1300181"/>
            <a:chOff x="2913490" y="5218953"/>
            <a:chExt cx="1938730" cy="1300181"/>
          </a:xfrm>
        </p:grpSpPr>
        <p:sp>
          <p:nvSpPr>
            <p:cNvPr id="349" name="Text Box 32">
              <a:extLst>
                <a:ext uri="{FF2B5EF4-FFF2-40B4-BE49-F238E27FC236}">
                  <a16:creationId xmlns:a16="http://schemas.microsoft.com/office/drawing/2014/main" id="{568EB7D0-7CC1-B447-B931-1708DD0E5D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0" name="Line 77">
              <a:extLst>
                <a:ext uri="{FF2B5EF4-FFF2-40B4-BE49-F238E27FC236}">
                  <a16:creationId xmlns:a16="http://schemas.microsoft.com/office/drawing/2014/main" id="{2609129D-FECD-5541-8755-40B9535EF20B}"/>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DC9E0C42-D0D0-C642-A75B-D2B504E09F89}"/>
                </a:ext>
              </a:extLst>
            </p:cNvPr>
            <p:cNvGrpSpPr/>
            <p:nvPr/>
          </p:nvGrpSpPr>
          <p:grpSpPr>
            <a:xfrm>
              <a:off x="4030362" y="5218953"/>
              <a:ext cx="821858" cy="355937"/>
              <a:chOff x="6859123" y="5156933"/>
              <a:chExt cx="456701" cy="226548"/>
            </a:xfrm>
          </p:grpSpPr>
          <p:sp>
            <p:nvSpPr>
              <p:cNvPr id="352" name="Rectangle 351">
                <a:extLst>
                  <a:ext uri="{FF2B5EF4-FFF2-40B4-BE49-F238E27FC236}">
                    <a16:creationId xmlns:a16="http://schemas.microsoft.com/office/drawing/2014/main" id="{E85536C7-7667-104C-AC53-1ACBD3293324}"/>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3" name="Straight Connector 352">
                <a:extLst>
                  <a:ext uri="{FF2B5EF4-FFF2-40B4-BE49-F238E27FC236}">
                    <a16:creationId xmlns:a16="http://schemas.microsoft.com/office/drawing/2014/main" id="{0F6C01FB-9ABA-2B44-8CD3-912673CE784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479AC20-C321-4140-9DF7-DAE3A82CAFB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D7A5D36-0D51-274E-BD57-89216EE3D0E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C56DC83-453E-884E-88C0-5F16F3D2F239}"/>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486F91F-497E-4840-99FF-2F6E93438A65}"/>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367282B-BA64-9F40-80F4-FC127E0FBA3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165A859-F8AA-894A-AA38-F397DF087DF1}"/>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a:extLst>
              <a:ext uri="{FF2B5EF4-FFF2-40B4-BE49-F238E27FC236}">
                <a16:creationId xmlns:a16="http://schemas.microsoft.com/office/drawing/2014/main" id="{FE9A735A-D29D-5048-9B95-09DCFCC19EE5}"/>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6" name="Group 345">
            <a:extLst>
              <a:ext uri="{FF2B5EF4-FFF2-40B4-BE49-F238E27FC236}">
                <a16:creationId xmlns:a16="http://schemas.microsoft.com/office/drawing/2014/main" id="{D2EA7F33-E890-F044-9EFA-B51D448A85C4}"/>
              </a:ext>
            </a:extLst>
          </p:cNvPr>
          <p:cNvGrpSpPr/>
          <p:nvPr/>
        </p:nvGrpSpPr>
        <p:grpSpPr>
          <a:xfrm>
            <a:off x="1586591" y="4743924"/>
            <a:ext cx="4913849" cy="1346072"/>
            <a:chOff x="5641439" y="2685215"/>
            <a:chExt cx="4000500" cy="1028700"/>
          </a:xfrm>
        </p:grpSpPr>
        <p:sp>
          <p:nvSpPr>
            <p:cNvPr id="347" name="Oval 73">
              <a:extLst>
                <a:ext uri="{FF2B5EF4-FFF2-40B4-BE49-F238E27FC236}">
                  <a16:creationId xmlns:a16="http://schemas.microsoft.com/office/drawing/2014/main" id="{3265C07F-8CC7-8143-AF1A-B97C285AC26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Freeform 90">
              <a:extLst>
                <a:ext uri="{FF2B5EF4-FFF2-40B4-BE49-F238E27FC236}">
                  <a16:creationId xmlns:a16="http://schemas.microsoft.com/office/drawing/2014/main" id="{342C12D1-D3C0-854C-B5E9-1645E78B3183}"/>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15" name="Oval 217">
            <a:extLst>
              <a:ext uri="{FF2B5EF4-FFF2-40B4-BE49-F238E27FC236}">
                <a16:creationId xmlns:a16="http://schemas.microsoft.com/office/drawing/2014/main" id="{E8380F29-F9DD-FD41-A743-32A2D2C0356C}"/>
              </a:ext>
            </a:extLst>
          </p:cNvPr>
          <p:cNvSpPr>
            <a:spLocks noChangeArrowheads="1"/>
          </p:cNvSpPr>
          <p:nvPr/>
        </p:nvSpPr>
        <p:spPr bwMode="auto">
          <a:xfrm>
            <a:off x="2763838"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32">
            <a:extLst>
              <a:ext uri="{FF2B5EF4-FFF2-40B4-BE49-F238E27FC236}">
                <a16:creationId xmlns:a16="http://schemas.microsoft.com/office/drawing/2014/main" id="{6F587E7E-71AC-E54E-91B9-31091ED341D4}"/>
              </a:ext>
            </a:extLst>
          </p:cNvPr>
          <p:cNvSpPr>
            <a:spLocks noChangeArrowheads="1"/>
          </p:cNvSpPr>
          <p:nvPr/>
        </p:nvSpPr>
        <p:spPr bwMode="auto">
          <a:xfrm>
            <a:off x="2763838"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41">
            <a:extLst>
              <a:ext uri="{FF2B5EF4-FFF2-40B4-BE49-F238E27FC236}">
                <a16:creationId xmlns:a16="http://schemas.microsoft.com/office/drawing/2014/main" id="{17406B91-ED98-7540-A5E7-482325DFDBB3}"/>
              </a:ext>
            </a:extLst>
          </p:cNvPr>
          <p:cNvSpPr>
            <a:spLocks noChangeArrowheads="1"/>
          </p:cNvSpPr>
          <p:nvPr/>
        </p:nvSpPr>
        <p:spPr bwMode="auto">
          <a:xfrm>
            <a:off x="2711450" y="3590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Rectangle 242">
            <a:extLst>
              <a:ext uri="{FF2B5EF4-FFF2-40B4-BE49-F238E27FC236}">
                <a16:creationId xmlns:a16="http://schemas.microsoft.com/office/drawing/2014/main" id="{16D1BB3A-2730-5542-A67A-DC96F7F3C3AA}"/>
              </a:ext>
            </a:extLst>
          </p:cNvPr>
          <p:cNvSpPr>
            <a:spLocks noChangeArrowheads="1"/>
          </p:cNvSpPr>
          <p:nvPr/>
        </p:nvSpPr>
        <p:spPr bwMode="auto">
          <a:xfrm>
            <a:off x="2381250" y="3824288"/>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Text Box 243">
            <a:extLst>
              <a:ext uri="{FF2B5EF4-FFF2-40B4-BE49-F238E27FC236}">
                <a16:creationId xmlns:a16="http://schemas.microsoft.com/office/drawing/2014/main" id="{0D22406C-BED1-1A4C-A523-FB8EDCECFC59}"/>
              </a:ext>
            </a:extLst>
          </p:cNvPr>
          <p:cNvSpPr txBox="1">
            <a:spLocks noChangeArrowheads="1"/>
          </p:cNvSpPr>
          <p:nvPr/>
        </p:nvSpPr>
        <p:spPr bwMode="auto">
          <a:xfrm>
            <a:off x="1757363" y="3714750"/>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sp>
        <p:nvSpPr>
          <p:cNvPr id="238" name="Text Box 259">
            <a:extLst>
              <a:ext uri="{FF2B5EF4-FFF2-40B4-BE49-F238E27FC236}">
                <a16:creationId xmlns:a16="http://schemas.microsoft.com/office/drawing/2014/main" id="{586FFC28-194B-2246-81D3-22BA6BAE93C1}"/>
              </a:ext>
            </a:extLst>
          </p:cNvPr>
          <p:cNvSpPr txBox="1">
            <a:spLocks noChangeArrowheads="1"/>
          </p:cNvSpPr>
          <p:nvPr/>
        </p:nvSpPr>
        <p:spPr bwMode="auto">
          <a:xfrm>
            <a:off x="3722688" y="4738894"/>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319" name="Rectangle 3">
            <a:extLst>
              <a:ext uri="{FF2B5EF4-FFF2-40B4-BE49-F238E27FC236}">
                <a16:creationId xmlns:a16="http://schemas.microsoft.com/office/drawing/2014/main" id="{E5E65C79-ACE3-1743-A76E-FFA95B9A44A1}"/>
              </a:ext>
            </a:extLst>
          </p:cNvPr>
          <p:cNvSpPr txBox="1">
            <a:spLocks noChangeArrowheads="1"/>
          </p:cNvSpPr>
          <p:nvPr/>
        </p:nvSpPr>
        <p:spPr>
          <a:xfrm>
            <a:off x="592471" y="1287763"/>
            <a:ext cx="7623176" cy="14303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66725" marR="0" lvl="0" indent="-227013" algn="l" defTabSz="914400" rtl="0" eaLnBrk="1" fontAlgn="auto" latinLnBrk="0" hangingPunct="1">
              <a:lnSpc>
                <a:spcPct val="8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only when router buffers available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 Box 219">
            <a:extLst>
              <a:ext uri="{FF2B5EF4-FFF2-40B4-BE49-F238E27FC236}">
                <a16:creationId xmlns:a16="http://schemas.microsoft.com/office/drawing/2014/main" id="{52831C5B-CB06-DA40-A231-55AF76B69619}"/>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4" name="Line 236">
            <a:extLst>
              <a:ext uri="{FF2B5EF4-FFF2-40B4-BE49-F238E27FC236}">
                <a16:creationId xmlns:a16="http://schemas.microsoft.com/office/drawing/2014/main" id="{AFF1C7E6-124D-294E-B63A-863323A2A9B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66" name="Group 465">
            <a:extLst>
              <a:ext uri="{FF2B5EF4-FFF2-40B4-BE49-F238E27FC236}">
                <a16:creationId xmlns:a16="http://schemas.microsoft.com/office/drawing/2014/main" id="{B447B17F-F2FC-BA4D-B4F5-E4177AE17CB6}"/>
              </a:ext>
            </a:extLst>
          </p:cNvPr>
          <p:cNvGrpSpPr/>
          <p:nvPr/>
        </p:nvGrpSpPr>
        <p:grpSpPr>
          <a:xfrm>
            <a:off x="3289650" y="5336775"/>
            <a:ext cx="2124396" cy="604097"/>
            <a:chOff x="3289650" y="5336775"/>
            <a:chExt cx="2124396" cy="604097"/>
          </a:xfrm>
        </p:grpSpPr>
        <p:sp>
          <p:nvSpPr>
            <p:cNvPr id="467" name="TextBox 466">
              <a:extLst>
                <a:ext uri="{FF2B5EF4-FFF2-40B4-BE49-F238E27FC236}">
                  <a16:creationId xmlns:a16="http://schemas.microsoft.com/office/drawing/2014/main" id="{047AB416-0A13-7F45-9060-405793255F64}"/>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8" name="TextBox 467">
              <a:extLst>
                <a:ext uri="{FF2B5EF4-FFF2-40B4-BE49-F238E27FC236}">
                  <a16:creationId xmlns:a16="http://schemas.microsoft.com/office/drawing/2014/main" id="{E0E6E743-A4D4-5C4F-827B-4DB74EAE48CD}"/>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grpSp>
        <p:nvGrpSpPr>
          <p:cNvPr id="10" name="Group 9">
            <a:extLst>
              <a:ext uri="{FF2B5EF4-FFF2-40B4-BE49-F238E27FC236}">
                <a16:creationId xmlns:a16="http://schemas.microsoft.com/office/drawing/2014/main" id="{C52758C3-5717-F349-9801-53D0A9A63540}"/>
              </a:ext>
            </a:extLst>
          </p:cNvPr>
          <p:cNvGrpSpPr/>
          <p:nvPr/>
        </p:nvGrpSpPr>
        <p:grpSpPr>
          <a:xfrm>
            <a:off x="8192434" y="1423967"/>
            <a:ext cx="3184336" cy="2791471"/>
            <a:chOff x="7614918" y="1260338"/>
            <a:chExt cx="3184336" cy="2791471"/>
          </a:xfrm>
        </p:grpSpPr>
        <p:sp>
          <p:nvSpPr>
            <p:cNvPr id="328" name="Text Box 285">
              <a:extLst>
                <a:ext uri="{FF2B5EF4-FFF2-40B4-BE49-F238E27FC236}">
                  <a16:creationId xmlns:a16="http://schemas.microsoft.com/office/drawing/2014/main" id="{6552704E-18C8-1F45-B183-35CF584169C1}"/>
                </a:ext>
              </a:extLst>
            </p:cNvPr>
            <p:cNvSpPr txBox="1">
              <a:spLocks noChangeArrowheads="1"/>
            </p:cNvSpPr>
            <p:nvPr/>
          </p:nvSpPr>
          <p:spPr bwMode="auto">
            <a:xfrm>
              <a:off x="9984131" y="35362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30" name="Text Box 287">
              <a:extLst>
                <a:ext uri="{FF2B5EF4-FFF2-40B4-BE49-F238E27FC236}">
                  <a16:creationId xmlns:a16="http://schemas.microsoft.com/office/drawing/2014/main" id="{D3FBF239-D37F-BE46-A593-750EEE535A20}"/>
                </a:ext>
              </a:extLst>
            </p:cNvPr>
            <p:cNvSpPr txBox="1">
              <a:spLocks noChangeArrowheads="1"/>
            </p:cNvSpPr>
            <p:nvPr/>
          </p:nvSpPr>
          <p:spPr bwMode="auto">
            <a:xfrm>
              <a:off x="8924637" y="3354937"/>
              <a:ext cx="801069" cy="671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in</a:t>
              </a:r>
            </a:p>
          </p:txBody>
        </p:sp>
        <p:sp>
          <p:nvSpPr>
            <p:cNvPr id="321" name="Line 278">
              <a:extLst>
                <a:ext uri="{FF2B5EF4-FFF2-40B4-BE49-F238E27FC236}">
                  <a16:creationId xmlns:a16="http://schemas.microsoft.com/office/drawing/2014/main" id="{8D1C7E69-8607-034F-9010-2F675295D4F5}"/>
                </a:ext>
              </a:extLst>
            </p:cNvPr>
            <p:cNvSpPr>
              <a:spLocks noChangeShapeType="1"/>
            </p:cNvSpPr>
            <p:nvPr/>
          </p:nvSpPr>
          <p:spPr bwMode="auto">
            <a:xfrm>
              <a:off x="8219134" y="12603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3" name="Line 280">
              <a:extLst>
                <a:ext uri="{FF2B5EF4-FFF2-40B4-BE49-F238E27FC236}">
                  <a16:creationId xmlns:a16="http://schemas.microsoft.com/office/drawing/2014/main" id="{7BEEB8CF-6CB9-6340-9F43-F3E16379CE2E}"/>
                </a:ext>
              </a:extLst>
            </p:cNvPr>
            <p:cNvSpPr>
              <a:spLocks noChangeShapeType="1"/>
            </p:cNvSpPr>
            <p:nvPr/>
          </p:nvSpPr>
          <p:spPr bwMode="auto">
            <a:xfrm>
              <a:off x="10226022" y="14966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4" name="Freeform 281">
              <a:extLst>
                <a:ext uri="{FF2B5EF4-FFF2-40B4-BE49-F238E27FC236}">
                  <a16:creationId xmlns:a16="http://schemas.microsoft.com/office/drawing/2014/main" id="{8E4BA303-1A21-0447-B1FD-7D49AEC15714}"/>
                </a:ext>
              </a:extLst>
            </p:cNvPr>
            <p:cNvSpPr>
              <a:spLocks/>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Line 282">
              <a:extLst>
                <a:ext uri="{FF2B5EF4-FFF2-40B4-BE49-F238E27FC236}">
                  <a16:creationId xmlns:a16="http://schemas.microsoft.com/office/drawing/2014/main" id="{0C4AD16F-1863-314E-9708-694B5FDAA99C}"/>
                </a:ext>
              </a:extLst>
            </p:cNvPr>
            <p:cNvSpPr>
              <a:spLocks noChangeShapeType="1"/>
            </p:cNvSpPr>
            <p:nvPr/>
          </p:nvSpPr>
          <p:spPr bwMode="auto">
            <a:xfrm>
              <a:off x="8072974" y="14375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6" name="Line 283">
              <a:extLst>
                <a:ext uri="{FF2B5EF4-FFF2-40B4-BE49-F238E27FC236}">
                  <a16:creationId xmlns:a16="http://schemas.microsoft.com/office/drawing/2014/main" id="{9408EF0E-6715-C947-964B-F65207653824}"/>
                </a:ext>
              </a:extLst>
            </p:cNvPr>
            <p:cNvSpPr>
              <a:spLocks noChangeShapeType="1"/>
            </p:cNvSpPr>
            <p:nvPr/>
          </p:nvSpPr>
          <p:spPr bwMode="auto">
            <a:xfrm>
              <a:off x="10220401" y="34193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27" name="Text Box 284">
              <a:extLst>
                <a:ext uri="{FF2B5EF4-FFF2-40B4-BE49-F238E27FC236}">
                  <a16:creationId xmlns:a16="http://schemas.microsoft.com/office/drawing/2014/main" id="{DA7FA505-87D5-134C-A7F4-6FFBF2A5BAFE}"/>
                </a:ext>
              </a:extLst>
            </p:cNvPr>
            <p:cNvSpPr txBox="1">
              <a:spLocks noChangeArrowheads="1"/>
            </p:cNvSpPr>
            <p:nvPr/>
          </p:nvSpPr>
          <p:spPr bwMode="auto">
            <a:xfrm>
              <a:off x="7614918" y="12630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29" name="Text Box 286">
              <a:extLst>
                <a:ext uri="{FF2B5EF4-FFF2-40B4-BE49-F238E27FC236}">
                  <a16:creationId xmlns:a16="http://schemas.microsoft.com/office/drawing/2014/main" id="{F49DCA20-B1B5-E041-9E16-56DEDA3D0B40}"/>
                </a:ext>
              </a:extLst>
            </p:cNvPr>
            <p:cNvSpPr txBox="1">
              <a:spLocks noChangeArrowheads="1"/>
            </p:cNvSpPr>
            <p:nvPr/>
          </p:nvSpPr>
          <p:spPr bwMode="auto">
            <a:xfrm rot="16200000">
              <a:off x="7645131" y="13923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331" name="Line 288">
              <a:extLst>
                <a:ext uri="{FF2B5EF4-FFF2-40B4-BE49-F238E27FC236}">
                  <a16:creationId xmlns:a16="http://schemas.microsoft.com/office/drawing/2014/main" id="{91CAA45D-D9D4-7D43-8A3C-E896823A07F2}"/>
                </a:ext>
              </a:extLst>
            </p:cNvPr>
            <p:cNvSpPr>
              <a:spLocks noChangeShapeType="1"/>
            </p:cNvSpPr>
            <p:nvPr/>
          </p:nvSpPr>
          <p:spPr bwMode="auto">
            <a:xfrm>
              <a:off x="8252864" y="1440259"/>
              <a:ext cx="1841053"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4" name="Straight Connector 3">
              <a:extLst>
                <a:ext uri="{FF2B5EF4-FFF2-40B4-BE49-F238E27FC236}">
                  <a16:creationId xmlns:a16="http://schemas.microsoft.com/office/drawing/2014/main" id="{E424D221-E335-BE44-90B5-F02D72533E0A}"/>
                </a:ext>
              </a:extLst>
            </p:cNvPr>
            <p:cNvCxnSpPr>
              <a:cxnSpLocks/>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78D6D1-AFF2-2349-B28A-F078B72C27EA}"/>
                </a:ext>
              </a:extLst>
            </p:cNvPr>
            <p:cNvSpPr txBox="1"/>
            <p:nvPr/>
          </p:nvSpPr>
          <p:spPr>
            <a:xfrm rot="16200000">
              <a:off x="7392763" y="24794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8" name="Oval 7">
              <a:extLst>
                <a:ext uri="{FF2B5EF4-FFF2-40B4-BE49-F238E27FC236}">
                  <a16:creationId xmlns:a16="http://schemas.microsoft.com/office/drawing/2014/main" id="{CC0BD9B2-FF07-7748-9C3C-FBC864C16D93}"/>
                </a:ext>
              </a:extLst>
            </p:cNvPr>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77" name="Slide Number Placeholder 2">
            <a:extLst>
              <a:ext uri="{FF2B5EF4-FFF2-40B4-BE49-F238E27FC236}">
                <a16:creationId xmlns:a16="http://schemas.microsoft.com/office/drawing/2014/main" id="{20FB35DE-567D-2248-A135-547303EA8E6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4450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2" descr="garbage_can">
            <a:extLst>
              <a:ext uri="{FF2B5EF4-FFF2-40B4-BE49-F238E27FC236}">
                <a16:creationId xmlns:a16="http://schemas.microsoft.com/office/drawing/2014/main" id="{584AA802-2B1D-9B45-90AF-1F6B78CA9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3">
            <a:extLst>
              <a:ext uri="{FF2B5EF4-FFF2-40B4-BE49-F238E27FC236}">
                <a16:creationId xmlns:a16="http://schemas.microsoft.com/office/drawing/2014/main" id="{56CD104B-8E67-7142-9E50-DB57D15E8A7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47" name="Group 446">
            <a:extLst>
              <a:ext uri="{FF2B5EF4-FFF2-40B4-BE49-F238E27FC236}">
                <a16:creationId xmlns:a16="http://schemas.microsoft.com/office/drawing/2014/main" id="{E3154B3D-EA89-ED49-9BDD-71ADB5CBED52}"/>
              </a:ext>
            </a:extLst>
          </p:cNvPr>
          <p:cNvGrpSpPr/>
          <p:nvPr/>
        </p:nvGrpSpPr>
        <p:grpSpPr>
          <a:xfrm>
            <a:off x="6240513" y="5016599"/>
            <a:ext cx="720732" cy="1182930"/>
            <a:chOff x="10910965" y="2513124"/>
            <a:chExt cx="586768" cy="904023"/>
          </a:xfrm>
        </p:grpSpPr>
        <p:sp>
          <p:nvSpPr>
            <p:cNvPr id="448" name="Rectangle 447">
              <a:extLst>
                <a:ext uri="{FF2B5EF4-FFF2-40B4-BE49-F238E27FC236}">
                  <a16:creationId xmlns:a16="http://schemas.microsoft.com/office/drawing/2014/main" id="{C20196EC-5C9D-244E-A054-231C07CB12E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20DAC0A1-5E9E-9342-8773-AC28BFF1C79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9D8B51B-4873-D441-BBAD-7FC691EBDD5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C668D72-9BBE-1141-800B-852CFD5E677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EAA48DB-862D-C446-8306-33815B191079}"/>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Freeform 9">
            <a:extLst>
              <a:ext uri="{FF2B5EF4-FFF2-40B4-BE49-F238E27FC236}">
                <a16:creationId xmlns:a16="http://schemas.microsoft.com/office/drawing/2014/main" id="{259E0A94-54BE-7245-80CC-030B9BD2E052}"/>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4" name="Group 153">
            <a:extLst>
              <a:ext uri="{FF2B5EF4-FFF2-40B4-BE49-F238E27FC236}">
                <a16:creationId xmlns:a16="http://schemas.microsoft.com/office/drawing/2014/main" id="{746745B0-4450-AC42-B8BD-FE92C0ADE9D4}"/>
              </a:ext>
            </a:extLst>
          </p:cNvPr>
          <p:cNvGrpSpPr/>
          <p:nvPr/>
        </p:nvGrpSpPr>
        <p:grpSpPr>
          <a:xfrm>
            <a:off x="1278678" y="4683698"/>
            <a:ext cx="720732" cy="1182930"/>
            <a:chOff x="10910965" y="2513124"/>
            <a:chExt cx="586768" cy="904023"/>
          </a:xfrm>
        </p:grpSpPr>
        <p:sp>
          <p:nvSpPr>
            <p:cNvPr id="439" name="Rectangle 438">
              <a:extLst>
                <a:ext uri="{FF2B5EF4-FFF2-40B4-BE49-F238E27FC236}">
                  <a16:creationId xmlns:a16="http://schemas.microsoft.com/office/drawing/2014/main" id="{95C531B4-14C6-CF42-8F62-ECB0746666C0}"/>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40" name="Straight Connector 439">
              <a:extLst>
                <a:ext uri="{FF2B5EF4-FFF2-40B4-BE49-F238E27FC236}">
                  <a16:creationId xmlns:a16="http://schemas.microsoft.com/office/drawing/2014/main" id="{31B59911-BB8F-554E-A3ED-D3BD4296D93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535AE79-BB12-7844-B2DA-41BDECE3CD4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B14C542-C613-7E4B-9B5A-53DE92065BB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04BDA539-80EE-F64B-81C9-754C3FD32F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79B8F7-8950-1649-8D37-378ECBBFDB62}"/>
              </a:ext>
            </a:extLst>
          </p:cNvPr>
          <p:cNvGrpSpPr/>
          <p:nvPr/>
        </p:nvGrpSpPr>
        <p:grpSpPr>
          <a:xfrm>
            <a:off x="2355044" y="3521091"/>
            <a:ext cx="720732" cy="1182930"/>
            <a:chOff x="10910965" y="2513124"/>
            <a:chExt cx="586768" cy="904023"/>
          </a:xfrm>
        </p:grpSpPr>
        <p:sp>
          <p:nvSpPr>
            <p:cNvPr id="434" name="Rectangle 433">
              <a:extLst>
                <a:ext uri="{FF2B5EF4-FFF2-40B4-BE49-F238E27FC236}">
                  <a16:creationId xmlns:a16="http://schemas.microsoft.com/office/drawing/2014/main" id="{4E1426E7-23EC-AF46-8C8F-112D49CD5E7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35" name="Straight Connector 434">
              <a:extLst>
                <a:ext uri="{FF2B5EF4-FFF2-40B4-BE49-F238E27FC236}">
                  <a16:creationId xmlns:a16="http://schemas.microsoft.com/office/drawing/2014/main" id="{20090985-59C2-BD4B-855E-827534772F4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F629929-45C7-FC4C-A84E-2FD6FDD93F4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8ED8CF2-A42B-EE49-9744-A4C7F576E88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35F92FB-5801-1845-9FAD-2C2BFB02757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Freeform 6">
            <a:extLst>
              <a:ext uri="{FF2B5EF4-FFF2-40B4-BE49-F238E27FC236}">
                <a16:creationId xmlns:a16="http://schemas.microsoft.com/office/drawing/2014/main" id="{E2AF8D49-A0C7-EC4A-803B-E7B675E9573F}"/>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2" name="Group 161">
            <a:extLst>
              <a:ext uri="{FF2B5EF4-FFF2-40B4-BE49-F238E27FC236}">
                <a16:creationId xmlns:a16="http://schemas.microsoft.com/office/drawing/2014/main" id="{5C7D5A1E-3514-C947-B273-F2E0678C33D3}"/>
              </a:ext>
            </a:extLst>
          </p:cNvPr>
          <p:cNvGrpSpPr/>
          <p:nvPr/>
        </p:nvGrpSpPr>
        <p:grpSpPr>
          <a:xfrm>
            <a:off x="6698918" y="3667889"/>
            <a:ext cx="720732" cy="1182930"/>
            <a:chOff x="10910965" y="2513124"/>
            <a:chExt cx="586768" cy="904023"/>
          </a:xfrm>
        </p:grpSpPr>
        <p:sp>
          <p:nvSpPr>
            <p:cNvPr id="429" name="Rectangle 428">
              <a:extLst>
                <a:ext uri="{FF2B5EF4-FFF2-40B4-BE49-F238E27FC236}">
                  <a16:creationId xmlns:a16="http://schemas.microsoft.com/office/drawing/2014/main" id="{E1244AFB-0325-244E-A9B8-C17FA4F7C01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30" name="Straight Connector 429">
              <a:extLst>
                <a:ext uri="{FF2B5EF4-FFF2-40B4-BE49-F238E27FC236}">
                  <a16:creationId xmlns:a16="http://schemas.microsoft.com/office/drawing/2014/main" id="{A4F86619-DC06-F44A-B7E8-F853FF0B8F1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8D6F3BD-6F9A-CE4C-A9E8-F1527ABCD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7318AF6-6AC3-FD4C-9C9B-6AEF838CD71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496FD87-9FA2-E348-8DF6-0A2ED6851CE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57E12A1-9668-9B42-B100-34C1DE0591E4}"/>
              </a:ext>
            </a:extLst>
          </p:cNvPr>
          <p:cNvGrpSpPr/>
          <p:nvPr/>
        </p:nvGrpSpPr>
        <p:grpSpPr>
          <a:xfrm>
            <a:off x="3770696" y="5033645"/>
            <a:ext cx="1286871" cy="734927"/>
            <a:chOff x="7493876" y="2774731"/>
            <a:chExt cx="1481958" cy="894622"/>
          </a:xfrm>
        </p:grpSpPr>
        <p:sp>
          <p:nvSpPr>
            <p:cNvPr id="422" name="Freeform 421">
              <a:extLst>
                <a:ext uri="{FF2B5EF4-FFF2-40B4-BE49-F238E27FC236}">
                  <a16:creationId xmlns:a16="http://schemas.microsoft.com/office/drawing/2014/main" id="{F56C0630-709C-2843-A3DC-28B191A54A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3" name="Oval 422">
              <a:extLst>
                <a:ext uri="{FF2B5EF4-FFF2-40B4-BE49-F238E27FC236}">
                  <a16:creationId xmlns:a16="http://schemas.microsoft.com/office/drawing/2014/main" id="{295F088B-9D9D-964F-AA6D-D5327CE0C3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4" name="Group 423">
              <a:extLst>
                <a:ext uri="{FF2B5EF4-FFF2-40B4-BE49-F238E27FC236}">
                  <a16:creationId xmlns:a16="http://schemas.microsoft.com/office/drawing/2014/main" id="{B1CAB28B-358E-AA46-BD50-E34CAAEF8E8D}"/>
                </a:ext>
              </a:extLst>
            </p:cNvPr>
            <p:cNvGrpSpPr/>
            <p:nvPr/>
          </p:nvGrpSpPr>
          <p:grpSpPr>
            <a:xfrm>
              <a:off x="7713663" y="2848339"/>
              <a:ext cx="1042107" cy="425543"/>
              <a:chOff x="7786941" y="2884917"/>
              <a:chExt cx="897649" cy="353919"/>
            </a:xfrm>
          </p:grpSpPr>
          <p:sp>
            <p:nvSpPr>
              <p:cNvPr id="425" name="Freeform 424">
                <a:extLst>
                  <a:ext uri="{FF2B5EF4-FFF2-40B4-BE49-F238E27FC236}">
                    <a16:creationId xmlns:a16="http://schemas.microsoft.com/office/drawing/2014/main" id="{01DD581A-A88A-A243-9941-2CA12F31E1D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DC80F0DF-8C07-9F4B-A91E-B69266F157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7" name="Freeform 426">
                <a:extLst>
                  <a:ext uri="{FF2B5EF4-FFF2-40B4-BE49-F238E27FC236}">
                    <a16:creationId xmlns:a16="http://schemas.microsoft.com/office/drawing/2014/main" id="{F8E66F3B-2637-A747-9C24-85B20184E6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8" name="Freeform 427">
                <a:extLst>
                  <a:ext uri="{FF2B5EF4-FFF2-40B4-BE49-F238E27FC236}">
                    <a16:creationId xmlns:a16="http://schemas.microsoft.com/office/drawing/2014/main" id="{3334DF4C-51D1-1941-B531-C15B374AB0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4" name="Group 124">
            <a:extLst>
              <a:ext uri="{FF2B5EF4-FFF2-40B4-BE49-F238E27FC236}">
                <a16:creationId xmlns:a16="http://schemas.microsoft.com/office/drawing/2014/main" id="{FC5EB0EE-47AC-FF4C-AF7B-EEF579419908}"/>
              </a:ext>
            </a:extLst>
          </p:cNvPr>
          <p:cNvGrpSpPr>
            <a:grpSpLocks/>
          </p:cNvGrpSpPr>
          <p:nvPr/>
        </p:nvGrpSpPr>
        <p:grpSpPr bwMode="auto">
          <a:xfrm>
            <a:off x="1317421" y="3877120"/>
            <a:ext cx="645431" cy="569172"/>
            <a:chOff x="-44" y="1473"/>
            <a:chExt cx="981" cy="1105"/>
          </a:xfrm>
        </p:grpSpPr>
        <p:pic>
          <p:nvPicPr>
            <p:cNvPr id="420" name="Picture 125" descr="desktop_computer_stylized_medium">
              <a:extLst>
                <a:ext uri="{FF2B5EF4-FFF2-40B4-BE49-F238E27FC236}">
                  <a16:creationId xmlns:a16="http://schemas.microsoft.com/office/drawing/2014/main" id="{DCB34079-A6E3-9D4A-BE16-E82BDFE7B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 name="Freeform 126">
              <a:extLst>
                <a:ext uri="{FF2B5EF4-FFF2-40B4-BE49-F238E27FC236}">
                  <a16:creationId xmlns:a16="http://schemas.microsoft.com/office/drawing/2014/main" id="{B18A6DB4-0DA7-0441-9809-42625EC3D67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6" name="Freeform 12">
            <a:extLst>
              <a:ext uri="{FF2B5EF4-FFF2-40B4-BE49-F238E27FC236}">
                <a16:creationId xmlns:a16="http://schemas.microsoft.com/office/drawing/2014/main" id="{3953C5E3-1C88-7F42-A861-A35744860036}"/>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33">
            <a:extLst>
              <a:ext uri="{FF2B5EF4-FFF2-40B4-BE49-F238E27FC236}">
                <a16:creationId xmlns:a16="http://schemas.microsoft.com/office/drawing/2014/main" id="{6B880909-138C-864F-A544-21462FBDBD13}"/>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42">
            <a:extLst>
              <a:ext uri="{FF2B5EF4-FFF2-40B4-BE49-F238E27FC236}">
                <a16:creationId xmlns:a16="http://schemas.microsoft.com/office/drawing/2014/main" id="{C12F884F-8B3B-254B-979E-446A00E57D14}"/>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9" name="Text Box 52">
            <a:extLst>
              <a:ext uri="{FF2B5EF4-FFF2-40B4-BE49-F238E27FC236}">
                <a16:creationId xmlns:a16="http://schemas.microsoft.com/office/drawing/2014/main" id="{7B14A372-36AF-7943-B01F-CCDE7A3DF094}"/>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70" name="Line 53">
            <a:extLst>
              <a:ext uri="{FF2B5EF4-FFF2-40B4-BE49-F238E27FC236}">
                <a16:creationId xmlns:a16="http://schemas.microsoft.com/office/drawing/2014/main" id="{E766E562-5368-124F-9601-7FDC89262714}"/>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Line 54">
            <a:extLst>
              <a:ext uri="{FF2B5EF4-FFF2-40B4-BE49-F238E27FC236}">
                <a16:creationId xmlns:a16="http://schemas.microsoft.com/office/drawing/2014/main" id="{5217D62B-C74B-E74F-A167-EAC133435E5A}"/>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55">
            <a:extLst>
              <a:ext uri="{FF2B5EF4-FFF2-40B4-BE49-F238E27FC236}">
                <a16:creationId xmlns:a16="http://schemas.microsoft.com/office/drawing/2014/main" id="{13864E4D-0C95-B848-9A1E-13BC90244670}"/>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57">
            <a:extLst>
              <a:ext uri="{FF2B5EF4-FFF2-40B4-BE49-F238E27FC236}">
                <a16:creationId xmlns:a16="http://schemas.microsoft.com/office/drawing/2014/main" id="{BF96F5E7-6F33-8C4E-8B93-288BD347F4C8}"/>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8" name="Group 127">
            <a:extLst>
              <a:ext uri="{FF2B5EF4-FFF2-40B4-BE49-F238E27FC236}">
                <a16:creationId xmlns:a16="http://schemas.microsoft.com/office/drawing/2014/main" id="{5A859FBC-BCA2-C842-8621-8728D6AA737D}"/>
              </a:ext>
            </a:extLst>
          </p:cNvPr>
          <p:cNvGrpSpPr>
            <a:grpSpLocks/>
          </p:cNvGrpSpPr>
          <p:nvPr/>
        </p:nvGrpSpPr>
        <p:grpSpPr bwMode="auto">
          <a:xfrm>
            <a:off x="7531958" y="4473878"/>
            <a:ext cx="284691" cy="577481"/>
            <a:chOff x="4140" y="429"/>
            <a:chExt cx="1425" cy="2396"/>
          </a:xfrm>
        </p:grpSpPr>
        <p:sp>
          <p:nvSpPr>
            <p:cNvPr id="382" name="Freeform 128">
              <a:extLst>
                <a:ext uri="{FF2B5EF4-FFF2-40B4-BE49-F238E27FC236}">
                  <a16:creationId xmlns:a16="http://schemas.microsoft.com/office/drawing/2014/main" id="{53E7DA9C-A2FB-2A47-9F85-7E7A65DE8A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Rectangle 129">
              <a:extLst>
                <a:ext uri="{FF2B5EF4-FFF2-40B4-BE49-F238E27FC236}">
                  <a16:creationId xmlns:a16="http://schemas.microsoft.com/office/drawing/2014/main" id="{3AF5C3FC-49CB-F149-8EC4-D3CE93FBDCD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Freeform 130">
              <a:extLst>
                <a:ext uri="{FF2B5EF4-FFF2-40B4-BE49-F238E27FC236}">
                  <a16:creationId xmlns:a16="http://schemas.microsoft.com/office/drawing/2014/main" id="{7C42DC53-39FF-5A49-8C4F-6C40C63A2CA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Freeform 131">
              <a:extLst>
                <a:ext uri="{FF2B5EF4-FFF2-40B4-BE49-F238E27FC236}">
                  <a16:creationId xmlns:a16="http://schemas.microsoft.com/office/drawing/2014/main" id="{904C6061-3C0D-024D-9392-F0BBD56C7B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6" name="Rectangle 132">
              <a:extLst>
                <a:ext uri="{FF2B5EF4-FFF2-40B4-BE49-F238E27FC236}">
                  <a16:creationId xmlns:a16="http://schemas.microsoft.com/office/drawing/2014/main" id="{CBF7762D-B9E1-3F42-8A5B-2FD716C9EFA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7" name="Group 133">
              <a:extLst>
                <a:ext uri="{FF2B5EF4-FFF2-40B4-BE49-F238E27FC236}">
                  <a16:creationId xmlns:a16="http://schemas.microsoft.com/office/drawing/2014/main" id="{37F59F7C-B64B-B948-AF1B-7F3AF0207575}"/>
                </a:ext>
              </a:extLst>
            </p:cNvPr>
            <p:cNvGrpSpPr>
              <a:grpSpLocks/>
            </p:cNvGrpSpPr>
            <p:nvPr/>
          </p:nvGrpSpPr>
          <p:grpSpPr bwMode="auto">
            <a:xfrm>
              <a:off x="4749" y="668"/>
              <a:ext cx="581" cy="145"/>
              <a:chOff x="614" y="2568"/>
              <a:chExt cx="725" cy="139"/>
            </a:xfrm>
          </p:grpSpPr>
          <p:sp>
            <p:nvSpPr>
              <p:cNvPr id="412" name="AutoShape 134">
                <a:extLst>
                  <a:ext uri="{FF2B5EF4-FFF2-40B4-BE49-F238E27FC236}">
                    <a16:creationId xmlns:a16="http://schemas.microsoft.com/office/drawing/2014/main" id="{DC9F766E-CCD1-BE4A-94CB-63A12C7B94D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3" name="AutoShape 135">
                <a:extLst>
                  <a:ext uri="{FF2B5EF4-FFF2-40B4-BE49-F238E27FC236}">
                    <a16:creationId xmlns:a16="http://schemas.microsoft.com/office/drawing/2014/main" id="{DD08DC7B-FBF1-C548-A5EC-8949A2770AA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8" name="Rectangle 136">
              <a:extLst>
                <a:ext uri="{FF2B5EF4-FFF2-40B4-BE49-F238E27FC236}">
                  <a16:creationId xmlns:a16="http://schemas.microsoft.com/office/drawing/2014/main" id="{C3C4DB9B-2C11-974B-AE3D-EEE3882C2E58}"/>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9" name="Group 137">
              <a:extLst>
                <a:ext uri="{FF2B5EF4-FFF2-40B4-BE49-F238E27FC236}">
                  <a16:creationId xmlns:a16="http://schemas.microsoft.com/office/drawing/2014/main" id="{EC619C0F-379A-2342-B3D5-485A8C9E4063}"/>
                </a:ext>
              </a:extLst>
            </p:cNvPr>
            <p:cNvGrpSpPr>
              <a:grpSpLocks/>
            </p:cNvGrpSpPr>
            <p:nvPr/>
          </p:nvGrpSpPr>
          <p:grpSpPr bwMode="auto">
            <a:xfrm>
              <a:off x="4747" y="994"/>
              <a:ext cx="581" cy="134"/>
              <a:chOff x="614" y="2568"/>
              <a:chExt cx="725" cy="139"/>
            </a:xfrm>
          </p:grpSpPr>
          <p:sp>
            <p:nvSpPr>
              <p:cNvPr id="410" name="AutoShape 138">
                <a:extLst>
                  <a:ext uri="{FF2B5EF4-FFF2-40B4-BE49-F238E27FC236}">
                    <a16:creationId xmlns:a16="http://schemas.microsoft.com/office/drawing/2014/main" id="{2F03F1AA-B144-6441-82E1-7E7D399D404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AutoShape 139">
                <a:extLst>
                  <a:ext uri="{FF2B5EF4-FFF2-40B4-BE49-F238E27FC236}">
                    <a16:creationId xmlns:a16="http://schemas.microsoft.com/office/drawing/2014/main" id="{F6577811-E5CB-A24A-9C7F-8DD1CEEA402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0" name="Rectangle 140">
              <a:extLst>
                <a:ext uri="{FF2B5EF4-FFF2-40B4-BE49-F238E27FC236}">
                  <a16:creationId xmlns:a16="http://schemas.microsoft.com/office/drawing/2014/main" id="{905394A9-0D77-834D-B74B-528F8F2CC8AC}"/>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1" name="Rectangle 141">
              <a:extLst>
                <a:ext uri="{FF2B5EF4-FFF2-40B4-BE49-F238E27FC236}">
                  <a16:creationId xmlns:a16="http://schemas.microsoft.com/office/drawing/2014/main" id="{54E45B44-7162-414B-951E-CC6695CB2B2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2" name="Group 142">
              <a:extLst>
                <a:ext uri="{FF2B5EF4-FFF2-40B4-BE49-F238E27FC236}">
                  <a16:creationId xmlns:a16="http://schemas.microsoft.com/office/drawing/2014/main" id="{AD966B92-0483-3941-BD39-3D5F6359C8E3}"/>
                </a:ext>
              </a:extLst>
            </p:cNvPr>
            <p:cNvGrpSpPr>
              <a:grpSpLocks/>
            </p:cNvGrpSpPr>
            <p:nvPr/>
          </p:nvGrpSpPr>
          <p:grpSpPr bwMode="auto">
            <a:xfrm>
              <a:off x="4735" y="1627"/>
              <a:ext cx="582" cy="151"/>
              <a:chOff x="614" y="2568"/>
              <a:chExt cx="725" cy="139"/>
            </a:xfrm>
          </p:grpSpPr>
          <p:sp>
            <p:nvSpPr>
              <p:cNvPr id="408" name="AutoShape 143">
                <a:extLst>
                  <a:ext uri="{FF2B5EF4-FFF2-40B4-BE49-F238E27FC236}">
                    <a16:creationId xmlns:a16="http://schemas.microsoft.com/office/drawing/2014/main" id="{632896F6-0B90-8F4D-96AE-09DA88C7C80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9" name="AutoShape 144">
                <a:extLst>
                  <a:ext uri="{FF2B5EF4-FFF2-40B4-BE49-F238E27FC236}">
                    <a16:creationId xmlns:a16="http://schemas.microsoft.com/office/drawing/2014/main" id="{AFD82636-77B9-2B47-8699-D3BF427B33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3" name="Freeform 145">
              <a:extLst>
                <a:ext uri="{FF2B5EF4-FFF2-40B4-BE49-F238E27FC236}">
                  <a16:creationId xmlns:a16="http://schemas.microsoft.com/office/drawing/2014/main" id="{35166E21-5125-774B-9623-4EF221B04D8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4" name="Group 146">
              <a:extLst>
                <a:ext uri="{FF2B5EF4-FFF2-40B4-BE49-F238E27FC236}">
                  <a16:creationId xmlns:a16="http://schemas.microsoft.com/office/drawing/2014/main" id="{6C8DAE71-3F1C-904C-85C2-214CB59E7094}"/>
                </a:ext>
              </a:extLst>
            </p:cNvPr>
            <p:cNvGrpSpPr>
              <a:grpSpLocks/>
            </p:cNvGrpSpPr>
            <p:nvPr/>
          </p:nvGrpSpPr>
          <p:grpSpPr bwMode="auto">
            <a:xfrm>
              <a:off x="4739" y="1327"/>
              <a:ext cx="582" cy="139"/>
              <a:chOff x="614" y="2568"/>
              <a:chExt cx="725" cy="139"/>
            </a:xfrm>
          </p:grpSpPr>
          <p:sp>
            <p:nvSpPr>
              <p:cNvPr id="406" name="AutoShape 147">
                <a:extLst>
                  <a:ext uri="{FF2B5EF4-FFF2-40B4-BE49-F238E27FC236}">
                    <a16:creationId xmlns:a16="http://schemas.microsoft.com/office/drawing/2014/main" id="{87A402FD-47EE-FD44-AD9E-357434560E1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7" name="AutoShape 148">
                <a:extLst>
                  <a:ext uri="{FF2B5EF4-FFF2-40B4-BE49-F238E27FC236}">
                    <a16:creationId xmlns:a16="http://schemas.microsoft.com/office/drawing/2014/main" id="{D38CC5CC-31DB-F84B-B60C-A5487B93F0CD}"/>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5" name="Rectangle 149">
              <a:extLst>
                <a:ext uri="{FF2B5EF4-FFF2-40B4-BE49-F238E27FC236}">
                  <a16:creationId xmlns:a16="http://schemas.microsoft.com/office/drawing/2014/main" id="{0FDFE2FA-B251-B04D-9A87-9FA1DEE270F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Freeform 150">
              <a:extLst>
                <a:ext uri="{FF2B5EF4-FFF2-40B4-BE49-F238E27FC236}">
                  <a16:creationId xmlns:a16="http://schemas.microsoft.com/office/drawing/2014/main" id="{861A3A88-011C-1648-B5E0-F5583D0CB17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Freeform 151">
              <a:extLst>
                <a:ext uri="{FF2B5EF4-FFF2-40B4-BE49-F238E27FC236}">
                  <a16:creationId xmlns:a16="http://schemas.microsoft.com/office/drawing/2014/main" id="{FF9AD10E-0B20-D549-B4F4-E090093215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8" name="Oval 152">
              <a:extLst>
                <a:ext uri="{FF2B5EF4-FFF2-40B4-BE49-F238E27FC236}">
                  <a16:creationId xmlns:a16="http://schemas.microsoft.com/office/drawing/2014/main" id="{7FC6D115-11CC-8C42-84FB-F9380DF797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9" name="Freeform 153">
              <a:extLst>
                <a:ext uri="{FF2B5EF4-FFF2-40B4-BE49-F238E27FC236}">
                  <a16:creationId xmlns:a16="http://schemas.microsoft.com/office/drawing/2014/main" id="{FA893A70-E205-C74B-B0B1-F0BE1C5379C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0" name="AutoShape 154">
              <a:extLst>
                <a:ext uri="{FF2B5EF4-FFF2-40B4-BE49-F238E27FC236}">
                  <a16:creationId xmlns:a16="http://schemas.microsoft.com/office/drawing/2014/main" id="{CA3DE6E4-EC59-C54E-A06D-302F82AD7F5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1" name="AutoShape 155">
              <a:extLst>
                <a:ext uri="{FF2B5EF4-FFF2-40B4-BE49-F238E27FC236}">
                  <a16:creationId xmlns:a16="http://schemas.microsoft.com/office/drawing/2014/main" id="{D5954570-3A29-A04C-A694-89339B8CA162}"/>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Oval 156">
              <a:extLst>
                <a:ext uri="{FF2B5EF4-FFF2-40B4-BE49-F238E27FC236}">
                  <a16:creationId xmlns:a16="http://schemas.microsoft.com/office/drawing/2014/main" id="{6D15A2AA-735B-1540-83A7-0CF4980B6F6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Oval 157">
              <a:extLst>
                <a:ext uri="{FF2B5EF4-FFF2-40B4-BE49-F238E27FC236}">
                  <a16:creationId xmlns:a16="http://schemas.microsoft.com/office/drawing/2014/main" id="{DBA0EFAE-DA9A-C341-9586-349045E9E09A}"/>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4" name="Oval 158">
              <a:extLst>
                <a:ext uri="{FF2B5EF4-FFF2-40B4-BE49-F238E27FC236}">
                  <a16:creationId xmlns:a16="http://schemas.microsoft.com/office/drawing/2014/main" id="{419BE2D4-504A-B24C-9BA2-88012DDF9C40}"/>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5" name="Rectangle 159">
              <a:extLst>
                <a:ext uri="{FF2B5EF4-FFF2-40B4-BE49-F238E27FC236}">
                  <a16:creationId xmlns:a16="http://schemas.microsoft.com/office/drawing/2014/main" id="{12323152-8DFE-D54A-8022-8B7157278EB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17" name="Group 160">
            <a:extLst>
              <a:ext uri="{FF2B5EF4-FFF2-40B4-BE49-F238E27FC236}">
                <a16:creationId xmlns:a16="http://schemas.microsoft.com/office/drawing/2014/main" id="{FA087400-17DC-374A-8B3D-047A843A930C}"/>
              </a:ext>
            </a:extLst>
          </p:cNvPr>
          <p:cNvGrpSpPr>
            <a:grpSpLocks/>
          </p:cNvGrpSpPr>
          <p:nvPr/>
        </p:nvGrpSpPr>
        <p:grpSpPr bwMode="auto">
          <a:xfrm>
            <a:off x="585296" y="5655276"/>
            <a:ext cx="645431" cy="569172"/>
            <a:chOff x="-44" y="1473"/>
            <a:chExt cx="981" cy="1105"/>
          </a:xfrm>
        </p:grpSpPr>
        <p:pic>
          <p:nvPicPr>
            <p:cNvPr id="380" name="Picture 161" descr="desktop_computer_stylized_medium">
              <a:extLst>
                <a:ext uri="{FF2B5EF4-FFF2-40B4-BE49-F238E27FC236}">
                  <a16:creationId xmlns:a16="http://schemas.microsoft.com/office/drawing/2014/main" id="{3EA6EC22-E034-D743-91DD-5D279096F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162">
              <a:extLst>
                <a:ext uri="{FF2B5EF4-FFF2-40B4-BE49-F238E27FC236}">
                  <a16:creationId xmlns:a16="http://schemas.microsoft.com/office/drawing/2014/main" id="{3DE644EB-7288-364C-85AD-A0B8C3C273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63">
            <a:extLst>
              <a:ext uri="{FF2B5EF4-FFF2-40B4-BE49-F238E27FC236}">
                <a16:creationId xmlns:a16="http://schemas.microsoft.com/office/drawing/2014/main" id="{C67AA62F-6B41-6E41-82AB-388CDEBE1BF4}"/>
              </a:ext>
            </a:extLst>
          </p:cNvPr>
          <p:cNvGrpSpPr>
            <a:grpSpLocks/>
          </p:cNvGrpSpPr>
          <p:nvPr/>
        </p:nvGrpSpPr>
        <p:grpSpPr bwMode="auto">
          <a:xfrm>
            <a:off x="7141970" y="5736859"/>
            <a:ext cx="284691" cy="577481"/>
            <a:chOff x="4140" y="429"/>
            <a:chExt cx="1425" cy="2396"/>
          </a:xfrm>
        </p:grpSpPr>
        <p:sp>
          <p:nvSpPr>
            <p:cNvPr id="348" name="Freeform 164">
              <a:extLst>
                <a:ext uri="{FF2B5EF4-FFF2-40B4-BE49-F238E27FC236}">
                  <a16:creationId xmlns:a16="http://schemas.microsoft.com/office/drawing/2014/main" id="{D195FCDA-1D6E-A14F-813E-82BA881BA57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Rectangle 165">
              <a:extLst>
                <a:ext uri="{FF2B5EF4-FFF2-40B4-BE49-F238E27FC236}">
                  <a16:creationId xmlns:a16="http://schemas.microsoft.com/office/drawing/2014/main" id="{08336962-E72A-234B-AE02-13BF68CF9D8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0" name="Freeform 166">
              <a:extLst>
                <a:ext uri="{FF2B5EF4-FFF2-40B4-BE49-F238E27FC236}">
                  <a16:creationId xmlns:a16="http://schemas.microsoft.com/office/drawing/2014/main" id="{9CC8CF3D-B0E5-DF41-A2B1-CB144840173A}"/>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Freeform 167">
              <a:extLst>
                <a:ext uri="{FF2B5EF4-FFF2-40B4-BE49-F238E27FC236}">
                  <a16:creationId xmlns:a16="http://schemas.microsoft.com/office/drawing/2014/main" id="{A62F35DC-6D41-2C46-9982-EC06FA2C340F}"/>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Rectangle 168">
              <a:extLst>
                <a:ext uri="{FF2B5EF4-FFF2-40B4-BE49-F238E27FC236}">
                  <a16:creationId xmlns:a16="http://schemas.microsoft.com/office/drawing/2014/main" id="{41008D83-EBD9-A042-BDC0-CCFD7F0B7B12}"/>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3" name="Group 169">
              <a:extLst>
                <a:ext uri="{FF2B5EF4-FFF2-40B4-BE49-F238E27FC236}">
                  <a16:creationId xmlns:a16="http://schemas.microsoft.com/office/drawing/2014/main" id="{D5C2A6D0-2900-374F-8B47-7CAC43E5EA66}"/>
                </a:ext>
              </a:extLst>
            </p:cNvPr>
            <p:cNvGrpSpPr>
              <a:grpSpLocks/>
            </p:cNvGrpSpPr>
            <p:nvPr/>
          </p:nvGrpSpPr>
          <p:grpSpPr bwMode="auto">
            <a:xfrm>
              <a:off x="4749" y="668"/>
              <a:ext cx="581" cy="145"/>
              <a:chOff x="614" y="2568"/>
              <a:chExt cx="725" cy="139"/>
            </a:xfrm>
          </p:grpSpPr>
          <p:sp>
            <p:nvSpPr>
              <p:cNvPr id="378" name="AutoShape 170">
                <a:extLst>
                  <a:ext uri="{FF2B5EF4-FFF2-40B4-BE49-F238E27FC236}">
                    <a16:creationId xmlns:a16="http://schemas.microsoft.com/office/drawing/2014/main" id="{316161F8-F72E-8842-A7EA-ACD5553EBA2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9" name="AutoShape 171">
                <a:extLst>
                  <a:ext uri="{FF2B5EF4-FFF2-40B4-BE49-F238E27FC236}">
                    <a16:creationId xmlns:a16="http://schemas.microsoft.com/office/drawing/2014/main" id="{65D8DF1E-DC5A-4048-8F8A-B22E74465030}"/>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4" name="Rectangle 172">
              <a:extLst>
                <a:ext uri="{FF2B5EF4-FFF2-40B4-BE49-F238E27FC236}">
                  <a16:creationId xmlns:a16="http://schemas.microsoft.com/office/drawing/2014/main" id="{F0278590-CB35-2B4C-8960-A8E639AE0BF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5" name="Group 173">
              <a:extLst>
                <a:ext uri="{FF2B5EF4-FFF2-40B4-BE49-F238E27FC236}">
                  <a16:creationId xmlns:a16="http://schemas.microsoft.com/office/drawing/2014/main" id="{6B7EAD7C-E09C-8C45-93EA-4861697FBBA8}"/>
                </a:ext>
              </a:extLst>
            </p:cNvPr>
            <p:cNvGrpSpPr>
              <a:grpSpLocks/>
            </p:cNvGrpSpPr>
            <p:nvPr/>
          </p:nvGrpSpPr>
          <p:grpSpPr bwMode="auto">
            <a:xfrm>
              <a:off x="4747" y="994"/>
              <a:ext cx="581" cy="134"/>
              <a:chOff x="614" y="2568"/>
              <a:chExt cx="725" cy="139"/>
            </a:xfrm>
          </p:grpSpPr>
          <p:sp>
            <p:nvSpPr>
              <p:cNvPr id="376" name="AutoShape 174">
                <a:extLst>
                  <a:ext uri="{FF2B5EF4-FFF2-40B4-BE49-F238E27FC236}">
                    <a16:creationId xmlns:a16="http://schemas.microsoft.com/office/drawing/2014/main" id="{B100E59C-193E-F74A-9B2F-64705FC8DCC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AutoShape 175">
                <a:extLst>
                  <a:ext uri="{FF2B5EF4-FFF2-40B4-BE49-F238E27FC236}">
                    <a16:creationId xmlns:a16="http://schemas.microsoft.com/office/drawing/2014/main" id="{C5CAF38F-0311-FF44-974E-7B3A277A862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6" name="Rectangle 176">
              <a:extLst>
                <a:ext uri="{FF2B5EF4-FFF2-40B4-BE49-F238E27FC236}">
                  <a16:creationId xmlns:a16="http://schemas.microsoft.com/office/drawing/2014/main" id="{950C602D-D3E9-9D49-95E7-FEAA72A87184}"/>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57" name="Rectangle 177">
              <a:extLst>
                <a:ext uri="{FF2B5EF4-FFF2-40B4-BE49-F238E27FC236}">
                  <a16:creationId xmlns:a16="http://schemas.microsoft.com/office/drawing/2014/main" id="{08A4D495-7D7A-BC4E-B504-63349FFAAB6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58" name="Group 178">
              <a:extLst>
                <a:ext uri="{FF2B5EF4-FFF2-40B4-BE49-F238E27FC236}">
                  <a16:creationId xmlns:a16="http://schemas.microsoft.com/office/drawing/2014/main" id="{F305A5C0-33C8-774E-A415-F8DB3638929B}"/>
                </a:ext>
              </a:extLst>
            </p:cNvPr>
            <p:cNvGrpSpPr>
              <a:grpSpLocks/>
            </p:cNvGrpSpPr>
            <p:nvPr/>
          </p:nvGrpSpPr>
          <p:grpSpPr bwMode="auto">
            <a:xfrm>
              <a:off x="4735" y="1627"/>
              <a:ext cx="582" cy="151"/>
              <a:chOff x="614" y="2568"/>
              <a:chExt cx="725" cy="139"/>
            </a:xfrm>
          </p:grpSpPr>
          <p:sp>
            <p:nvSpPr>
              <p:cNvPr id="374" name="AutoShape 179">
                <a:extLst>
                  <a:ext uri="{FF2B5EF4-FFF2-40B4-BE49-F238E27FC236}">
                    <a16:creationId xmlns:a16="http://schemas.microsoft.com/office/drawing/2014/main" id="{1D60B3F0-C96C-CF4F-AE8E-9DFC4AC8DCD2}"/>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5" name="AutoShape 180">
                <a:extLst>
                  <a:ext uri="{FF2B5EF4-FFF2-40B4-BE49-F238E27FC236}">
                    <a16:creationId xmlns:a16="http://schemas.microsoft.com/office/drawing/2014/main" id="{59F17474-B1E9-5A4A-95BC-0FFA152A6A9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9" name="Freeform 181">
              <a:extLst>
                <a:ext uri="{FF2B5EF4-FFF2-40B4-BE49-F238E27FC236}">
                  <a16:creationId xmlns:a16="http://schemas.microsoft.com/office/drawing/2014/main" id="{4D4849DA-5BB5-194F-B347-D9C0FD3BCD1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0" name="Group 182">
              <a:extLst>
                <a:ext uri="{FF2B5EF4-FFF2-40B4-BE49-F238E27FC236}">
                  <a16:creationId xmlns:a16="http://schemas.microsoft.com/office/drawing/2014/main" id="{387B571D-6B5A-D54A-893E-26AE8531647F}"/>
                </a:ext>
              </a:extLst>
            </p:cNvPr>
            <p:cNvGrpSpPr>
              <a:grpSpLocks/>
            </p:cNvGrpSpPr>
            <p:nvPr/>
          </p:nvGrpSpPr>
          <p:grpSpPr bwMode="auto">
            <a:xfrm>
              <a:off x="4739" y="1327"/>
              <a:ext cx="582" cy="139"/>
              <a:chOff x="614" y="2568"/>
              <a:chExt cx="725" cy="139"/>
            </a:xfrm>
          </p:grpSpPr>
          <p:sp>
            <p:nvSpPr>
              <p:cNvPr id="372" name="AutoShape 183">
                <a:extLst>
                  <a:ext uri="{FF2B5EF4-FFF2-40B4-BE49-F238E27FC236}">
                    <a16:creationId xmlns:a16="http://schemas.microsoft.com/office/drawing/2014/main" id="{5B2C6A46-36B9-A645-9C38-687443126F0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3" name="AutoShape 184">
                <a:extLst>
                  <a:ext uri="{FF2B5EF4-FFF2-40B4-BE49-F238E27FC236}">
                    <a16:creationId xmlns:a16="http://schemas.microsoft.com/office/drawing/2014/main" id="{02DF9FD3-61E5-B44A-9E31-BCF57F47401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61" name="Rectangle 185">
              <a:extLst>
                <a:ext uri="{FF2B5EF4-FFF2-40B4-BE49-F238E27FC236}">
                  <a16:creationId xmlns:a16="http://schemas.microsoft.com/office/drawing/2014/main" id="{F669C71A-A324-3F42-B2FE-2FE5DA2A8DED}"/>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2" name="Freeform 186">
              <a:extLst>
                <a:ext uri="{FF2B5EF4-FFF2-40B4-BE49-F238E27FC236}">
                  <a16:creationId xmlns:a16="http://schemas.microsoft.com/office/drawing/2014/main" id="{1BE5E4D2-2391-A140-B438-A2BFAB94D30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Freeform 187">
              <a:extLst>
                <a:ext uri="{FF2B5EF4-FFF2-40B4-BE49-F238E27FC236}">
                  <a16:creationId xmlns:a16="http://schemas.microsoft.com/office/drawing/2014/main" id="{F61AA69B-2497-BB41-84E6-2379E99BE2CC}"/>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Oval 188">
              <a:extLst>
                <a:ext uri="{FF2B5EF4-FFF2-40B4-BE49-F238E27FC236}">
                  <a16:creationId xmlns:a16="http://schemas.microsoft.com/office/drawing/2014/main" id="{E5FC988D-0562-6D4B-B677-9976C97CCB3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5" name="Freeform 189">
              <a:extLst>
                <a:ext uri="{FF2B5EF4-FFF2-40B4-BE49-F238E27FC236}">
                  <a16:creationId xmlns:a16="http://schemas.microsoft.com/office/drawing/2014/main" id="{5F9AF67B-EB16-1940-9E54-CD01DD73DF6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6" name="AutoShape 190">
              <a:extLst>
                <a:ext uri="{FF2B5EF4-FFF2-40B4-BE49-F238E27FC236}">
                  <a16:creationId xmlns:a16="http://schemas.microsoft.com/office/drawing/2014/main" id="{425C5A13-F083-B641-AE96-394F4EC8B80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7" name="AutoShape 191">
              <a:extLst>
                <a:ext uri="{FF2B5EF4-FFF2-40B4-BE49-F238E27FC236}">
                  <a16:creationId xmlns:a16="http://schemas.microsoft.com/office/drawing/2014/main" id="{6A53B106-9919-0D42-AB27-C542B277A4D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8" name="Oval 192">
              <a:extLst>
                <a:ext uri="{FF2B5EF4-FFF2-40B4-BE49-F238E27FC236}">
                  <a16:creationId xmlns:a16="http://schemas.microsoft.com/office/drawing/2014/main" id="{20C525CE-1753-F641-9DA5-9A348D00FCC7}"/>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69" name="Oval 193">
              <a:extLst>
                <a:ext uri="{FF2B5EF4-FFF2-40B4-BE49-F238E27FC236}">
                  <a16:creationId xmlns:a16="http://schemas.microsoft.com/office/drawing/2014/main" id="{98E2DDA5-BB4C-C44C-94CB-E3E75C14A37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70" name="Oval 194">
              <a:extLst>
                <a:ext uri="{FF2B5EF4-FFF2-40B4-BE49-F238E27FC236}">
                  <a16:creationId xmlns:a16="http://schemas.microsoft.com/office/drawing/2014/main" id="{BE983F88-4E1D-8D4F-BAE7-B4FF6986BCA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1" name="Rectangle 195">
              <a:extLst>
                <a:ext uri="{FF2B5EF4-FFF2-40B4-BE49-F238E27FC236}">
                  <a16:creationId xmlns:a16="http://schemas.microsoft.com/office/drawing/2014/main" id="{6517F9BF-0412-704A-8CF4-5197BADDBEC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21" name="Line 57">
            <a:extLst>
              <a:ext uri="{FF2B5EF4-FFF2-40B4-BE49-F238E27FC236}">
                <a16:creationId xmlns:a16="http://schemas.microsoft.com/office/drawing/2014/main" id="{68763ED6-942C-0F41-AD7D-01D0E5880E9B}"/>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Line 57">
            <a:extLst>
              <a:ext uri="{FF2B5EF4-FFF2-40B4-BE49-F238E27FC236}">
                <a16:creationId xmlns:a16="http://schemas.microsoft.com/office/drawing/2014/main" id="{F860BD77-FEC3-1440-9C5F-412C1944CF71}"/>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Line 57">
            <a:extLst>
              <a:ext uri="{FF2B5EF4-FFF2-40B4-BE49-F238E27FC236}">
                <a16:creationId xmlns:a16="http://schemas.microsoft.com/office/drawing/2014/main" id="{27B00412-D610-DE4A-846E-7A4177E41EB4}"/>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4" name="Group 323">
            <a:extLst>
              <a:ext uri="{FF2B5EF4-FFF2-40B4-BE49-F238E27FC236}">
                <a16:creationId xmlns:a16="http://schemas.microsoft.com/office/drawing/2014/main" id="{E8361AD1-D10B-914D-B557-ED00BB81668B}"/>
              </a:ext>
            </a:extLst>
          </p:cNvPr>
          <p:cNvGrpSpPr/>
          <p:nvPr/>
        </p:nvGrpSpPr>
        <p:grpSpPr>
          <a:xfrm>
            <a:off x="2749090" y="3427413"/>
            <a:ext cx="2851610" cy="946150"/>
            <a:chOff x="2749090" y="3427413"/>
            <a:chExt cx="2851610" cy="946150"/>
          </a:xfrm>
        </p:grpSpPr>
        <p:sp>
          <p:nvSpPr>
            <p:cNvPr id="341" name="Text Box 68">
              <a:extLst>
                <a:ext uri="{FF2B5EF4-FFF2-40B4-BE49-F238E27FC236}">
                  <a16:creationId xmlns:a16="http://schemas.microsoft.com/office/drawing/2014/main" id="{3B9B04FF-F305-1B42-B32C-BD98A3457B82}"/>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2" name="Oval 217">
              <a:extLst>
                <a:ext uri="{FF2B5EF4-FFF2-40B4-BE49-F238E27FC236}">
                  <a16:creationId xmlns:a16="http://schemas.microsoft.com/office/drawing/2014/main" id="{EDF2431F-1AB1-4C49-A181-71EBA9C9AEE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229">
              <a:extLst>
                <a:ext uri="{FF2B5EF4-FFF2-40B4-BE49-F238E27FC236}">
                  <a16:creationId xmlns:a16="http://schemas.microsoft.com/office/drawing/2014/main" id="{B59B3A23-BDBB-ED4B-90A7-F3F3742615C8}"/>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4" name="Oval 232">
              <a:extLst>
                <a:ext uri="{FF2B5EF4-FFF2-40B4-BE49-F238E27FC236}">
                  <a16:creationId xmlns:a16="http://schemas.microsoft.com/office/drawing/2014/main" id="{A0D84490-063F-6249-A3C3-EBD662E3F907}"/>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5" name="Text Box 233">
              <a:extLst>
                <a:ext uri="{FF2B5EF4-FFF2-40B4-BE49-F238E27FC236}">
                  <a16:creationId xmlns:a16="http://schemas.microsoft.com/office/drawing/2014/main" id="{8B358585-163D-654F-995A-9C22E22B5CB1}"/>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6" name="Line 234">
              <a:extLst>
                <a:ext uri="{FF2B5EF4-FFF2-40B4-BE49-F238E27FC236}">
                  <a16:creationId xmlns:a16="http://schemas.microsoft.com/office/drawing/2014/main" id="{1E1EF6EB-75EA-3840-81BD-7EFEF385444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47" name="Line 235">
              <a:extLst>
                <a:ext uri="{FF2B5EF4-FFF2-40B4-BE49-F238E27FC236}">
                  <a16:creationId xmlns:a16="http://schemas.microsoft.com/office/drawing/2014/main" id="{B9666650-75BE-044C-8E55-D19782D17F0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25" name="Group 324">
            <a:extLst>
              <a:ext uri="{FF2B5EF4-FFF2-40B4-BE49-F238E27FC236}">
                <a16:creationId xmlns:a16="http://schemas.microsoft.com/office/drawing/2014/main" id="{E0A0DEBB-1942-DF47-BE8F-4DC1FAAF267D}"/>
              </a:ext>
            </a:extLst>
          </p:cNvPr>
          <p:cNvGrpSpPr/>
          <p:nvPr/>
        </p:nvGrpSpPr>
        <p:grpSpPr>
          <a:xfrm>
            <a:off x="2913490" y="5218953"/>
            <a:ext cx="1938730" cy="1300181"/>
            <a:chOff x="2913490" y="5218953"/>
            <a:chExt cx="1938730" cy="1300181"/>
          </a:xfrm>
        </p:grpSpPr>
        <p:sp>
          <p:nvSpPr>
            <p:cNvPr id="330" name="Text Box 32">
              <a:extLst>
                <a:ext uri="{FF2B5EF4-FFF2-40B4-BE49-F238E27FC236}">
                  <a16:creationId xmlns:a16="http://schemas.microsoft.com/office/drawing/2014/main" id="{2BE67432-4EDA-2144-971A-97E31C21CB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31" name="Line 77">
              <a:extLst>
                <a:ext uri="{FF2B5EF4-FFF2-40B4-BE49-F238E27FC236}">
                  <a16:creationId xmlns:a16="http://schemas.microsoft.com/office/drawing/2014/main" id="{0FD3A7D1-0F64-3E4F-9EFC-3E9B5C3CB4E5}"/>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2" name="Group 331">
              <a:extLst>
                <a:ext uri="{FF2B5EF4-FFF2-40B4-BE49-F238E27FC236}">
                  <a16:creationId xmlns:a16="http://schemas.microsoft.com/office/drawing/2014/main" id="{129E87F1-D0EC-544C-AAD3-67A4ADC56ED1}"/>
                </a:ext>
              </a:extLst>
            </p:cNvPr>
            <p:cNvGrpSpPr/>
            <p:nvPr/>
          </p:nvGrpSpPr>
          <p:grpSpPr>
            <a:xfrm>
              <a:off x="4030362" y="5218953"/>
              <a:ext cx="821858" cy="355937"/>
              <a:chOff x="6859123" y="5156933"/>
              <a:chExt cx="456701" cy="226548"/>
            </a:xfrm>
          </p:grpSpPr>
          <p:sp>
            <p:nvSpPr>
              <p:cNvPr id="333" name="Rectangle 332">
                <a:extLst>
                  <a:ext uri="{FF2B5EF4-FFF2-40B4-BE49-F238E27FC236}">
                    <a16:creationId xmlns:a16="http://schemas.microsoft.com/office/drawing/2014/main" id="{420EF065-0C5B-3C42-9309-A54EAD48FE4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34" name="Straight Connector 333">
                <a:extLst>
                  <a:ext uri="{FF2B5EF4-FFF2-40B4-BE49-F238E27FC236}">
                    <a16:creationId xmlns:a16="http://schemas.microsoft.com/office/drawing/2014/main" id="{E69DAA66-53B2-484A-8CE4-893106A81F7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115558E-B280-5645-9FB4-A4EBF6BE1E2B}"/>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D04A48-0229-FC4F-821B-EB6EAD1E0728}"/>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71E9A5B-C688-D540-9A52-AD683DD66EBA}"/>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D4DD7E1-448A-8143-9791-173C9F59FF70}"/>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F553CB64-B4A4-2C41-8D54-9660CE27A4FE}"/>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11E0997-AC70-934E-899D-8D26941865C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6" name="Freeform 91">
            <a:extLst>
              <a:ext uri="{FF2B5EF4-FFF2-40B4-BE49-F238E27FC236}">
                <a16:creationId xmlns:a16="http://schemas.microsoft.com/office/drawing/2014/main" id="{2AB634B7-7E1A-2F49-BD94-F471CBAAAB5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7" name="Group 326">
            <a:extLst>
              <a:ext uri="{FF2B5EF4-FFF2-40B4-BE49-F238E27FC236}">
                <a16:creationId xmlns:a16="http://schemas.microsoft.com/office/drawing/2014/main" id="{E2437294-F0A6-B64F-9701-980D73E181E5}"/>
              </a:ext>
            </a:extLst>
          </p:cNvPr>
          <p:cNvGrpSpPr/>
          <p:nvPr/>
        </p:nvGrpSpPr>
        <p:grpSpPr>
          <a:xfrm>
            <a:off x="1586591" y="4743924"/>
            <a:ext cx="4913849" cy="1346072"/>
            <a:chOff x="5641439" y="2685215"/>
            <a:chExt cx="4000500" cy="1028700"/>
          </a:xfrm>
        </p:grpSpPr>
        <p:sp>
          <p:nvSpPr>
            <p:cNvPr id="328" name="Oval 73">
              <a:extLst>
                <a:ext uri="{FF2B5EF4-FFF2-40B4-BE49-F238E27FC236}">
                  <a16:creationId xmlns:a16="http://schemas.microsoft.com/office/drawing/2014/main" id="{A5E7C6D8-EF6B-FD4F-B4BF-AB9BD2FC0A39}"/>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9" name="Freeform 90">
              <a:extLst>
                <a:ext uri="{FF2B5EF4-FFF2-40B4-BE49-F238E27FC236}">
                  <a16:creationId xmlns:a16="http://schemas.microsoft.com/office/drawing/2014/main" id="{E290CF0B-A025-EA42-80CC-B9295A47390D}"/>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44" name="Group 443">
            <a:extLst>
              <a:ext uri="{FF2B5EF4-FFF2-40B4-BE49-F238E27FC236}">
                <a16:creationId xmlns:a16="http://schemas.microsoft.com/office/drawing/2014/main" id="{1EA2D756-F337-784D-91E9-D0329FAA029D}"/>
              </a:ext>
            </a:extLst>
          </p:cNvPr>
          <p:cNvGrpSpPr/>
          <p:nvPr/>
        </p:nvGrpSpPr>
        <p:grpSpPr>
          <a:xfrm>
            <a:off x="3289650" y="5336775"/>
            <a:ext cx="2124396" cy="604097"/>
            <a:chOff x="3289650" y="5336775"/>
            <a:chExt cx="2124396" cy="604097"/>
          </a:xfrm>
        </p:grpSpPr>
        <p:sp>
          <p:nvSpPr>
            <p:cNvPr id="445" name="TextBox 444">
              <a:extLst>
                <a:ext uri="{FF2B5EF4-FFF2-40B4-BE49-F238E27FC236}">
                  <a16:creationId xmlns:a16="http://schemas.microsoft.com/office/drawing/2014/main" id="{1CF86E91-20B2-AA40-ADE7-23C1A4B452F5}"/>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46" name="TextBox 445">
              <a:extLst>
                <a:ext uri="{FF2B5EF4-FFF2-40B4-BE49-F238E27FC236}">
                  <a16:creationId xmlns:a16="http://schemas.microsoft.com/office/drawing/2014/main" id="{4B4D0976-F981-B64D-A7D0-EC08D7AD5DE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30" name="Rectangle 234">
            <a:extLst>
              <a:ext uri="{FF2B5EF4-FFF2-40B4-BE49-F238E27FC236}">
                <a16:creationId xmlns:a16="http://schemas.microsoft.com/office/drawing/2014/main" id="{6E45144B-BF92-9A47-94FD-F52064FD06E8}"/>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1" name="Rectangle 235">
            <a:extLst>
              <a:ext uri="{FF2B5EF4-FFF2-40B4-BE49-F238E27FC236}">
                <a16:creationId xmlns:a16="http://schemas.microsoft.com/office/drawing/2014/main" id="{F4772420-2FB1-314B-A194-38B964C76259}"/>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Text Box 236">
            <a:extLst>
              <a:ext uri="{FF2B5EF4-FFF2-40B4-BE49-F238E27FC236}">
                <a16:creationId xmlns:a16="http://schemas.microsoft.com/office/drawing/2014/main" id="{11E59F0D-C317-314F-8F6B-B5D0BED054AD}"/>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sp>
        <p:nvSpPr>
          <p:cNvPr id="233" name="Text Box 237">
            <a:extLst>
              <a:ext uri="{FF2B5EF4-FFF2-40B4-BE49-F238E27FC236}">
                <a16:creationId xmlns:a16="http://schemas.microsoft.com/office/drawing/2014/main" id="{EAD9B395-E752-6A49-A4A1-C7F6E1FAF489}"/>
              </a:ext>
            </a:extLst>
          </p:cNvPr>
          <p:cNvSpPr txBox="1">
            <a:spLocks noChangeArrowheads="1"/>
          </p:cNvSpPr>
          <p:nvPr/>
        </p:nvSpPr>
        <p:spPr bwMode="auto">
          <a:xfrm>
            <a:off x="3786188" y="4761119"/>
            <a:ext cx="1643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no buffer space!</a:t>
            </a:r>
          </a:p>
        </p:txBody>
      </p:sp>
      <p:sp>
        <p:nvSpPr>
          <p:cNvPr id="318" name="Rectangle 264">
            <a:extLst>
              <a:ext uri="{FF2B5EF4-FFF2-40B4-BE49-F238E27FC236}">
                <a16:creationId xmlns:a16="http://schemas.microsoft.com/office/drawing/2014/main" id="{D09A7464-92EB-C943-B1B0-D7DED6B7F590}"/>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Slide Number Placeholder 2">
            <a:extLst>
              <a:ext uri="{FF2B5EF4-FFF2-40B4-BE49-F238E27FC236}">
                <a16:creationId xmlns:a16="http://schemas.microsoft.com/office/drawing/2014/main" id="{D2612AFA-2896-BE40-9DDD-29726BDC295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7452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0"/>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1"/>
                                        </p:tgtEl>
                                        <p:attrNameLst>
                                          <p:attrName>style.visibility</p:attrName>
                                        </p:attrNameLst>
                                      </p:cBhvr>
                                      <p:to>
                                        <p:strVal val="visible"/>
                                      </p:to>
                                    </p:set>
                                    <p:animEffect transition="in" filter="dissolve">
                                      <p:cBhvr>
                                        <p:cTn id="14" dur="500"/>
                                        <p:tgtEl>
                                          <p:spTgt spid="23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dissolve">
                                      <p:cBhvr>
                                        <p:cTn id="17" dur="500"/>
                                        <p:tgtEl>
                                          <p:spTgt spid="232"/>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328 0.17871 L 0.03451 0.24167 L 0.14323 0.24167 " pathEditMode="relative" rAng="0" ptsTypes="AAAAA">
                                      <p:cBhvr>
                                        <p:cTn id="20" dur="2000" fill="hold"/>
                                        <p:tgtEl>
                                          <p:spTgt spid="230"/>
                                        </p:tgtEl>
                                        <p:attrNameLst>
                                          <p:attrName>ppt_x</p:attrName>
                                          <p:attrName>ppt_y</p:attrName>
                                        </p:attrNameLst>
                                      </p:cBhvr>
                                      <p:rCtr x="7161" y="10301"/>
                                    </p:animMotion>
                                  </p:childTnLst>
                                </p:cTn>
                              </p:par>
                              <p:par>
                                <p:cTn id="21" presetID="9" presetClass="exit" presetSubtype="0" fill="hold" grpId="1" nodeType="withEffect">
                                  <p:stCondLst>
                                    <p:cond delay="0"/>
                                  </p:stCondLst>
                                  <p:childTnLst>
                                    <p:animEffect transition="out" filter="dissolve">
                                      <p:cBhvr>
                                        <p:cTn id="22" dur="500"/>
                                        <p:tgtEl>
                                          <p:spTgt spid="232"/>
                                        </p:tgtEl>
                                      </p:cBhvr>
                                    </p:animEffect>
                                    <p:set>
                                      <p:cBhvr>
                                        <p:cTn id="23" dur="1" fill="hold">
                                          <p:stCondLst>
                                            <p:cond delay="499"/>
                                          </p:stCondLst>
                                        </p:cTn>
                                        <p:tgtEl>
                                          <p:spTgt spid="232"/>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dissolve">
                                      <p:cBhvr>
                                        <p:cTn id="31" dur="500"/>
                                        <p:tgtEl>
                                          <p:spTgt spid="160"/>
                                        </p:tgtEl>
                                      </p:cBhvr>
                                    </p:animEffect>
                                  </p:childTnLst>
                                </p:cTn>
                              </p:par>
                            </p:childTnLst>
                          </p:cTn>
                        </p:par>
                        <p:par>
                          <p:cTn id="32" fill="hold">
                            <p:stCondLst>
                              <p:cond delay="6000"/>
                            </p:stCondLst>
                            <p:childTnLst>
                              <p:par>
                                <p:cTn id="33" presetID="0" presetClass="path" presetSubtype="0" accel="50000" decel="50000" fill="hold" grpId="3" nodeType="afterEffect">
                                  <p:stCondLst>
                                    <p:cond delay="0"/>
                                  </p:stCondLst>
                                  <p:childTnLst>
                                    <p:animMotion origin="layout" path="M 0.14323 0.24167 L 0.14544 0.35116 " pathEditMode="relative" rAng="0" ptsTypes="AA">
                                      <p:cBhvr>
                                        <p:cTn id="34" dur="2000" fill="hold"/>
                                        <p:tgtEl>
                                          <p:spTgt spid="230"/>
                                        </p:tgtEl>
                                        <p:attrNameLst>
                                          <p:attrName>ppt_x</p:attrName>
                                          <p:attrName>ppt_y</p:attrName>
                                        </p:attrNameLst>
                                      </p:cBhvr>
                                      <p:rCtr x="104" y="5463"/>
                                    </p:animMotion>
                                  </p:childTnLst>
                                </p:cTn>
                              </p:par>
                              <p:par>
                                <p:cTn id="35" presetID="9" presetClass="exit" presetSubtype="0" fill="hold" grpId="1" nodeType="withEffect">
                                  <p:stCondLst>
                                    <p:cond delay="0"/>
                                  </p:stCondLst>
                                  <p:childTnLst>
                                    <p:animEffect transition="out" filter="dissolv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childTnLst>
                          </p:cTn>
                        </p:par>
                        <p:par>
                          <p:cTn id="38" fill="hold">
                            <p:stCondLst>
                              <p:cond delay="8000"/>
                            </p:stCondLst>
                            <p:childTnLst>
                              <p:par>
                                <p:cTn id="39" presetID="9" presetClass="exit" presetSubtype="0" fill="hold" grpId="4" nodeType="afterEffect">
                                  <p:stCondLst>
                                    <p:cond delay="0"/>
                                  </p:stCondLst>
                                  <p:childTnLst>
                                    <p:animEffect transition="out" filter="dissolve">
                                      <p:cBhvr>
                                        <p:cTn id="40" dur="500"/>
                                        <p:tgtEl>
                                          <p:spTgt spid="230"/>
                                        </p:tgtEl>
                                      </p:cBhvr>
                                    </p:animEffect>
                                    <p:set>
                                      <p:cBhvr>
                                        <p:cTn id="41"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0" grpId="2" animBg="1"/>
      <p:bldP spid="230" grpId="3" animBg="1"/>
      <p:bldP spid="230" grpId="4" animBg="1"/>
      <p:bldP spid="231" grpId="0" animBg="1"/>
      <p:bldP spid="232" grpId="0"/>
      <p:bldP spid="232" grpId="1"/>
      <p:bldP spid="233" grpId="0"/>
      <p:bldP spid="233"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Freeform 3">
            <a:extLst>
              <a:ext uri="{FF2B5EF4-FFF2-40B4-BE49-F238E27FC236}">
                <a16:creationId xmlns:a16="http://schemas.microsoft.com/office/drawing/2014/main" id="{78DA0B54-F98B-BB46-88B3-CE41F122DE2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74" name="Group 473">
            <a:extLst>
              <a:ext uri="{FF2B5EF4-FFF2-40B4-BE49-F238E27FC236}">
                <a16:creationId xmlns:a16="http://schemas.microsoft.com/office/drawing/2014/main" id="{B7831227-C019-F54D-8486-90C2641B233E}"/>
              </a:ext>
            </a:extLst>
          </p:cNvPr>
          <p:cNvGrpSpPr/>
          <p:nvPr/>
        </p:nvGrpSpPr>
        <p:grpSpPr>
          <a:xfrm>
            <a:off x="6249435" y="5024056"/>
            <a:ext cx="720732" cy="1182930"/>
            <a:chOff x="10910965" y="2513124"/>
            <a:chExt cx="586768" cy="904023"/>
          </a:xfrm>
        </p:grpSpPr>
        <p:sp>
          <p:nvSpPr>
            <p:cNvPr id="475" name="Rectangle 474">
              <a:extLst>
                <a:ext uri="{FF2B5EF4-FFF2-40B4-BE49-F238E27FC236}">
                  <a16:creationId xmlns:a16="http://schemas.microsoft.com/office/drawing/2014/main" id="{1F86B744-C8BE-A248-B391-C1A1E47E0A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6" name="Straight Connector 475">
              <a:extLst>
                <a:ext uri="{FF2B5EF4-FFF2-40B4-BE49-F238E27FC236}">
                  <a16:creationId xmlns:a16="http://schemas.microsoft.com/office/drawing/2014/main" id="{900566A3-5320-FA4C-ABD1-930C515C0C89}"/>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3B54A25-2EFC-2B49-BB5B-BE990ACB6E1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A6538998-BDBF-DF4C-B2EC-77F281D72F0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968272CD-399F-264B-A633-827064A7E41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Freeform 9">
            <a:extLst>
              <a:ext uri="{FF2B5EF4-FFF2-40B4-BE49-F238E27FC236}">
                <a16:creationId xmlns:a16="http://schemas.microsoft.com/office/drawing/2014/main" id="{3605A7CD-486E-374E-857B-A5FED463149A}"/>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69">
            <a:extLst>
              <a:ext uri="{FF2B5EF4-FFF2-40B4-BE49-F238E27FC236}">
                <a16:creationId xmlns:a16="http://schemas.microsoft.com/office/drawing/2014/main" id="{6BAE210C-B315-BF49-9E14-832C803385C1}"/>
              </a:ext>
            </a:extLst>
          </p:cNvPr>
          <p:cNvGrpSpPr/>
          <p:nvPr/>
        </p:nvGrpSpPr>
        <p:grpSpPr>
          <a:xfrm>
            <a:off x="1278678" y="4683698"/>
            <a:ext cx="720732" cy="1182930"/>
            <a:chOff x="10910965" y="2513124"/>
            <a:chExt cx="586768" cy="904023"/>
          </a:xfrm>
        </p:grpSpPr>
        <p:sp>
          <p:nvSpPr>
            <p:cNvPr id="466" name="Rectangle 465">
              <a:extLst>
                <a:ext uri="{FF2B5EF4-FFF2-40B4-BE49-F238E27FC236}">
                  <a16:creationId xmlns:a16="http://schemas.microsoft.com/office/drawing/2014/main" id="{782DF269-B22E-124D-A8AB-1B45AC4017F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7" name="Straight Connector 466">
              <a:extLst>
                <a:ext uri="{FF2B5EF4-FFF2-40B4-BE49-F238E27FC236}">
                  <a16:creationId xmlns:a16="http://schemas.microsoft.com/office/drawing/2014/main" id="{A7812E96-3B07-D348-AB53-B122DAB4E6B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2B399334-1A8E-134C-B4FC-1DADB2572F9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A8D4057-50A8-0C4E-B3DB-41EF5AA2941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303C7848-D36A-834E-9516-64CE78236ED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584477B2-231F-6342-BB1B-FEE6C59ECF52}"/>
              </a:ext>
            </a:extLst>
          </p:cNvPr>
          <p:cNvGrpSpPr/>
          <p:nvPr/>
        </p:nvGrpSpPr>
        <p:grpSpPr>
          <a:xfrm>
            <a:off x="2355044" y="3521091"/>
            <a:ext cx="720732" cy="1182930"/>
            <a:chOff x="10910965" y="2513124"/>
            <a:chExt cx="586768" cy="904023"/>
          </a:xfrm>
        </p:grpSpPr>
        <p:sp>
          <p:nvSpPr>
            <p:cNvPr id="461" name="Rectangle 460">
              <a:extLst>
                <a:ext uri="{FF2B5EF4-FFF2-40B4-BE49-F238E27FC236}">
                  <a16:creationId xmlns:a16="http://schemas.microsoft.com/office/drawing/2014/main" id="{6809513A-96B2-F747-B5DE-AE92732DF73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2" name="Straight Connector 461">
              <a:extLst>
                <a:ext uri="{FF2B5EF4-FFF2-40B4-BE49-F238E27FC236}">
                  <a16:creationId xmlns:a16="http://schemas.microsoft.com/office/drawing/2014/main" id="{12D921D5-B6BF-A24C-8002-5AB6451D58B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E7AFE4F-E85D-E74E-9028-EA5E47E1FC0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A7E6CF1A-5E38-FC4A-91EC-B6B52C3CCCC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7013E7D-279D-3441-A1FC-72573517FCA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Freeform 6">
            <a:extLst>
              <a:ext uri="{FF2B5EF4-FFF2-40B4-BE49-F238E27FC236}">
                <a16:creationId xmlns:a16="http://schemas.microsoft.com/office/drawing/2014/main" id="{206261C0-C19D-5445-B1A1-7208FAA9D5C0}"/>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2D5D8D25-47D7-4247-93AC-740845C8F29F}"/>
              </a:ext>
            </a:extLst>
          </p:cNvPr>
          <p:cNvGrpSpPr/>
          <p:nvPr/>
        </p:nvGrpSpPr>
        <p:grpSpPr>
          <a:xfrm>
            <a:off x="6698918" y="3667889"/>
            <a:ext cx="720732" cy="1182930"/>
            <a:chOff x="10910965" y="2513124"/>
            <a:chExt cx="586768" cy="904023"/>
          </a:xfrm>
        </p:grpSpPr>
        <p:sp>
          <p:nvSpPr>
            <p:cNvPr id="456" name="Rectangle 455">
              <a:extLst>
                <a:ext uri="{FF2B5EF4-FFF2-40B4-BE49-F238E27FC236}">
                  <a16:creationId xmlns:a16="http://schemas.microsoft.com/office/drawing/2014/main" id="{23DA77B2-BEC2-8945-AF87-82BF78DFEBDC}"/>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57" name="Straight Connector 456">
              <a:extLst>
                <a:ext uri="{FF2B5EF4-FFF2-40B4-BE49-F238E27FC236}">
                  <a16:creationId xmlns:a16="http://schemas.microsoft.com/office/drawing/2014/main" id="{5E0EB13A-C315-4845-B3CA-9996078979F7}"/>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77FF2C2F-77E2-114D-A87A-BE0DC699808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215BACD8-AE1A-024C-8113-15D98354426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A77BC0A-EA01-7445-AAE0-B8E8936A667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1" name="Group 330">
            <a:extLst>
              <a:ext uri="{FF2B5EF4-FFF2-40B4-BE49-F238E27FC236}">
                <a16:creationId xmlns:a16="http://schemas.microsoft.com/office/drawing/2014/main" id="{FFA35F8C-504E-E740-B268-F48CB484744A}"/>
              </a:ext>
            </a:extLst>
          </p:cNvPr>
          <p:cNvGrpSpPr/>
          <p:nvPr/>
        </p:nvGrpSpPr>
        <p:grpSpPr>
          <a:xfrm>
            <a:off x="3770696" y="5033645"/>
            <a:ext cx="1286871" cy="734927"/>
            <a:chOff x="7493876" y="2774731"/>
            <a:chExt cx="1481958" cy="894622"/>
          </a:xfrm>
        </p:grpSpPr>
        <p:sp>
          <p:nvSpPr>
            <p:cNvPr id="449" name="Freeform 448">
              <a:extLst>
                <a:ext uri="{FF2B5EF4-FFF2-40B4-BE49-F238E27FC236}">
                  <a16:creationId xmlns:a16="http://schemas.microsoft.com/office/drawing/2014/main" id="{0C5B982F-8D0D-5E4B-A5F4-51D4EACABD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0" name="Oval 449">
              <a:extLst>
                <a:ext uri="{FF2B5EF4-FFF2-40B4-BE49-F238E27FC236}">
                  <a16:creationId xmlns:a16="http://schemas.microsoft.com/office/drawing/2014/main" id="{486B86C4-CAB3-2943-9DDD-58492CC733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1" name="Group 450">
              <a:extLst>
                <a:ext uri="{FF2B5EF4-FFF2-40B4-BE49-F238E27FC236}">
                  <a16:creationId xmlns:a16="http://schemas.microsoft.com/office/drawing/2014/main" id="{2DD189E4-73DE-594A-9971-497300D8C426}"/>
                </a:ext>
              </a:extLst>
            </p:cNvPr>
            <p:cNvGrpSpPr/>
            <p:nvPr/>
          </p:nvGrpSpPr>
          <p:grpSpPr>
            <a:xfrm>
              <a:off x="7713663" y="2848339"/>
              <a:ext cx="1042107" cy="425543"/>
              <a:chOff x="7786941" y="2884917"/>
              <a:chExt cx="897649" cy="353919"/>
            </a:xfrm>
          </p:grpSpPr>
          <p:sp>
            <p:nvSpPr>
              <p:cNvPr id="452" name="Freeform 451">
                <a:extLst>
                  <a:ext uri="{FF2B5EF4-FFF2-40B4-BE49-F238E27FC236}">
                    <a16:creationId xmlns:a16="http://schemas.microsoft.com/office/drawing/2014/main" id="{E85CF2D0-3CFC-5E43-B858-03D42C9110A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EC9DAD17-F992-4F48-8267-9058E7CD27F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E710E015-BE76-AE4B-81F6-34C170D713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5" name="Freeform 454">
                <a:extLst>
                  <a:ext uri="{FF2B5EF4-FFF2-40B4-BE49-F238E27FC236}">
                    <a16:creationId xmlns:a16="http://schemas.microsoft.com/office/drawing/2014/main" id="{E6F85A0B-00CE-6D4F-A4FF-FFB7E1C2F7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34" name="Group 124">
            <a:extLst>
              <a:ext uri="{FF2B5EF4-FFF2-40B4-BE49-F238E27FC236}">
                <a16:creationId xmlns:a16="http://schemas.microsoft.com/office/drawing/2014/main" id="{9BF07229-A6A4-AD45-97F8-02F77949015D}"/>
              </a:ext>
            </a:extLst>
          </p:cNvPr>
          <p:cNvGrpSpPr>
            <a:grpSpLocks/>
          </p:cNvGrpSpPr>
          <p:nvPr/>
        </p:nvGrpSpPr>
        <p:grpSpPr bwMode="auto">
          <a:xfrm>
            <a:off x="1317421" y="3877120"/>
            <a:ext cx="645431" cy="569172"/>
            <a:chOff x="-44" y="1473"/>
            <a:chExt cx="981" cy="1105"/>
          </a:xfrm>
        </p:grpSpPr>
        <p:pic>
          <p:nvPicPr>
            <p:cNvPr id="447" name="Picture 125" descr="desktop_computer_stylized_medium">
              <a:extLst>
                <a:ext uri="{FF2B5EF4-FFF2-40B4-BE49-F238E27FC236}">
                  <a16:creationId xmlns:a16="http://schemas.microsoft.com/office/drawing/2014/main" id="{7307EF69-0AD9-7347-B5CF-13B9A3CE2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26">
              <a:extLst>
                <a:ext uri="{FF2B5EF4-FFF2-40B4-BE49-F238E27FC236}">
                  <a16:creationId xmlns:a16="http://schemas.microsoft.com/office/drawing/2014/main" id="{70150EB8-302C-104D-A225-CB59DD73AD6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36" name="Freeform 12">
            <a:extLst>
              <a:ext uri="{FF2B5EF4-FFF2-40B4-BE49-F238E27FC236}">
                <a16:creationId xmlns:a16="http://schemas.microsoft.com/office/drawing/2014/main" id="{0457B109-DCF7-7B48-990C-188E960DA7E2}"/>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Line 33">
            <a:extLst>
              <a:ext uri="{FF2B5EF4-FFF2-40B4-BE49-F238E27FC236}">
                <a16:creationId xmlns:a16="http://schemas.microsoft.com/office/drawing/2014/main" id="{378BB6D2-BFAA-E544-BB30-E3BAC64FEF3E}"/>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8" name="Text Box 42">
            <a:extLst>
              <a:ext uri="{FF2B5EF4-FFF2-40B4-BE49-F238E27FC236}">
                <a16:creationId xmlns:a16="http://schemas.microsoft.com/office/drawing/2014/main" id="{E22D8322-6AC1-024E-A7E0-7FB476A5F28E}"/>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39" name="Text Box 52">
            <a:extLst>
              <a:ext uri="{FF2B5EF4-FFF2-40B4-BE49-F238E27FC236}">
                <a16:creationId xmlns:a16="http://schemas.microsoft.com/office/drawing/2014/main" id="{C9BA4092-FFBC-344B-B0CD-5F77B5C37F21}"/>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40" name="Line 53">
            <a:extLst>
              <a:ext uri="{FF2B5EF4-FFF2-40B4-BE49-F238E27FC236}">
                <a16:creationId xmlns:a16="http://schemas.microsoft.com/office/drawing/2014/main" id="{D40AEB36-CE2F-6240-A4C3-F1CF224B9976}"/>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4">
            <a:extLst>
              <a:ext uri="{FF2B5EF4-FFF2-40B4-BE49-F238E27FC236}">
                <a16:creationId xmlns:a16="http://schemas.microsoft.com/office/drawing/2014/main" id="{495C95A8-89BF-AD47-9100-5231A4D8B0C2}"/>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Line 55">
            <a:extLst>
              <a:ext uri="{FF2B5EF4-FFF2-40B4-BE49-F238E27FC236}">
                <a16:creationId xmlns:a16="http://schemas.microsoft.com/office/drawing/2014/main" id="{120B847C-F27F-494F-8014-E8B621196DE4}"/>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57">
            <a:extLst>
              <a:ext uri="{FF2B5EF4-FFF2-40B4-BE49-F238E27FC236}">
                <a16:creationId xmlns:a16="http://schemas.microsoft.com/office/drawing/2014/main" id="{960F0352-E2A3-DE4C-9E29-AD02BDE1E66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5" name="Group 127">
            <a:extLst>
              <a:ext uri="{FF2B5EF4-FFF2-40B4-BE49-F238E27FC236}">
                <a16:creationId xmlns:a16="http://schemas.microsoft.com/office/drawing/2014/main" id="{3AD20F85-F9D5-B241-A4C0-83AA3C7AFA1C}"/>
              </a:ext>
            </a:extLst>
          </p:cNvPr>
          <p:cNvGrpSpPr>
            <a:grpSpLocks/>
          </p:cNvGrpSpPr>
          <p:nvPr/>
        </p:nvGrpSpPr>
        <p:grpSpPr bwMode="auto">
          <a:xfrm>
            <a:off x="7531958" y="4473878"/>
            <a:ext cx="284691" cy="577481"/>
            <a:chOff x="4140" y="429"/>
            <a:chExt cx="1425" cy="2396"/>
          </a:xfrm>
        </p:grpSpPr>
        <p:sp>
          <p:nvSpPr>
            <p:cNvPr id="409" name="Freeform 128">
              <a:extLst>
                <a:ext uri="{FF2B5EF4-FFF2-40B4-BE49-F238E27FC236}">
                  <a16:creationId xmlns:a16="http://schemas.microsoft.com/office/drawing/2014/main" id="{0B4C7EC1-ADAA-B244-8CDF-3FEFCFF9F2D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0" name="Rectangle 129">
              <a:extLst>
                <a:ext uri="{FF2B5EF4-FFF2-40B4-BE49-F238E27FC236}">
                  <a16:creationId xmlns:a16="http://schemas.microsoft.com/office/drawing/2014/main" id="{A0FF8C35-B0F8-A74B-9E6E-A21B68AFBDF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Freeform 130">
              <a:extLst>
                <a:ext uri="{FF2B5EF4-FFF2-40B4-BE49-F238E27FC236}">
                  <a16:creationId xmlns:a16="http://schemas.microsoft.com/office/drawing/2014/main" id="{B8A6A9CE-AE19-9646-8506-8FABE239754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2" name="Freeform 131">
              <a:extLst>
                <a:ext uri="{FF2B5EF4-FFF2-40B4-BE49-F238E27FC236}">
                  <a16:creationId xmlns:a16="http://schemas.microsoft.com/office/drawing/2014/main" id="{920D5DF8-F10D-784B-A501-18ADE558747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3" name="Rectangle 132">
              <a:extLst>
                <a:ext uri="{FF2B5EF4-FFF2-40B4-BE49-F238E27FC236}">
                  <a16:creationId xmlns:a16="http://schemas.microsoft.com/office/drawing/2014/main" id="{158A36BE-3875-984B-860D-8A0FE0867C2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4" name="Group 133">
              <a:extLst>
                <a:ext uri="{FF2B5EF4-FFF2-40B4-BE49-F238E27FC236}">
                  <a16:creationId xmlns:a16="http://schemas.microsoft.com/office/drawing/2014/main" id="{E5497F18-12AE-964F-A3C6-A90B513556BE}"/>
                </a:ext>
              </a:extLst>
            </p:cNvPr>
            <p:cNvGrpSpPr>
              <a:grpSpLocks/>
            </p:cNvGrpSpPr>
            <p:nvPr/>
          </p:nvGrpSpPr>
          <p:grpSpPr bwMode="auto">
            <a:xfrm>
              <a:off x="4749" y="668"/>
              <a:ext cx="581" cy="145"/>
              <a:chOff x="614" y="2568"/>
              <a:chExt cx="725" cy="139"/>
            </a:xfrm>
          </p:grpSpPr>
          <p:sp>
            <p:nvSpPr>
              <p:cNvPr id="439" name="AutoShape 134">
                <a:extLst>
                  <a:ext uri="{FF2B5EF4-FFF2-40B4-BE49-F238E27FC236}">
                    <a16:creationId xmlns:a16="http://schemas.microsoft.com/office/drawing/2014/main" id="{44D06AC1-BE64-AD44-B78A-06EA0742660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AutoShape 135">
                <a:extLst>
                  <a:ext uri="{FF2B5EF4-FFF2-40B4-BE49-F238E27FC236}">
                    <a16:creationId xmlns:a16="http://schemas.microsoft.com/office/drawing/2014/main" id="{AB2F27B0-5EAD-DE4F-BB61-62C23D5FBC86}"/>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5" name="Rectangle 136">
              <a:extLst>
                <a:ext uri="{FF2B5EF4-FFF2-40B4-BE49-F238E27FC236}">
                  <a16:creationId xmlns:a16="http://schemas.microsoft.com/office/drawing/2014/main" id="{497EAA10-56C6-FF48-9B71-8DD4C9104F4D}"/>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6" name="Group 137">
              <a:extLst>
                <a:ext uri="{FF2B5EF4-FFF2-40B4-BE49-F238E27FC236}">
                  <a16:creationId xmlns:a16="http://schemas.microsoft.com/office/drawing/2014/main" id="{C3283769-C067-6D49-911F-DE095B9010DC}"/>
                </a:ext>
              </a:extLst>
            </p:cNvPr>
            <p:cNvGrpSpPr>
              <a:grpSpLocks/>
            </p:cNvGrpSpPr>
            <p:nvPr/>
          </p:nvGrpSpPr>
          <p:grpSpPr bwMode="auto">
            <a:xfrm>
              <a:off x="4747" y="994"/>
              <a:ext cx="581" cy="134"/>
              <a:chOff x="614" y="2568"/>
              <a:chExt cx="725" cy="139"/>
            </a:xfrm>
          </p:grpSpPr>
          <p:sp>
            <p:nvSpPr>
              <p:cNvPr id="437" name="AutoShape 138">
                <a:extLst>
                  <a:ext uri="{FF2B5EF4-FFF2-40B4-BE49-F238E27FC236}">
                    <a16:creationId xmlns:a16="http://schemas.microsoft.com/office/drawing/2014/main" id="{AB151B02-EE9D-8247-BD54-A32913D967B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8" name="AutoShape 139">
                <a:extLst>
                  <a:ext uri="{FF2B5EF4-FFF2-40B4-BE49-F238E27FC236}">
                    <a16:creationId xmlns:a16="http://schemas.microsoft.com/office/drawing/2014/main" id="{FEF7F223-DA6D-0843-95D8-3849E237504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17" name="Rectangle 140">
              <a:extLst>
                <a:ext uri="{FF2B5EF4-FFF2-40B4-BE49-F238E27FC236}">
                  <a16:creationId xmlns:a16="http://schemas.microsoft.com/office/drawing/2014/main" id="{7E6BEA62-9B73-F64A-AD66-03070B2683C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8" name="Rectangle 141">
              <a:extLst>
                <a:ext uri="{FF2B5EF4-FFF2-40B4-BE49-F238E27FC236}">
                  <a16:creationId xmlns:a16="http://schemas.microsoft.com/office/drawing/2014/main" id="{B703598A-F43E-8F44-AA55-32B934E36F72}"/>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19" name="Group 142">
              <a:extLst>
                <a:ext uri="{FF2B5EF4-FFF2-40B4-BE49-F238E27FC236}">
                  <a16:creationId xmlns:a16="http://schemas.microsoft.com/office/drawing/2014/main" id="{37E008B5-DF9F-4741-9481-59DB934698E8}"/>
                </a:ext>
              </a:extLst>
            </p:cNvPr>
            <p:cNvGrpSpPr>
              <a:grpSpLocks/>
            </p:cNvGrpSpPr>
            <p:nvPr/>
          </p:nvGrpSpPr>
          <p:grpSpPr bwMode="auto">
            <a:xfrm>
              <a:off x="4735" y="1627"/>
              <a:ext cx="582" cy="151"/>
              <a:chOff x="614" y="2568"/>
              <a:chExt cx="725" cy="139"/>
            </a:xfrm>
          </p:grpSpPr>
          <p:sp>
            <p:nvSpPr>
              <p:cNvPr id="435" name="AutoShape 143">
                <a:extLst>
                  <a:ext uri="{FF2B5EF4-FFF2-40B4-BE49-F238E27FC236}">
                    <a16:creationId xmlns:a16="http://schemas.microsoft.com/office/drawing/2014/main" id="{4DFCD725-D192-594A-9091-58E3EB174C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6" name="AutoShape 144">
                <a:extLst>
                  <a:ext uri="{FF2B5EF4-FFF2-40B4-BE49-F238E27FC236}">
                    <a16:creationId xmlns:a16="http://schemas.microsoft.com/office/drawing/2014/main" id="{E1E81217-E6F8-7E4C-83BD-39023D5FF17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0" name="Freeform 145">
              <a:extLst>
                <a:ext uri="{FF2B5EF4-FFF2-40B4-BE49-F238E27FC236}">
                  <a16:creationId xmlns:a16="http://schemas.microsoft.com/office/drawing/2014/main" id="{C9C21037-BEFA-DF45-969E-77E95675D29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21" name="Group 146">
              <a:extLst>
                <a:ext uri="{FF2B5EF4-FFF2-40B4-BE49-F238E27FC236}">
                  <a16:creationId xmlns:a16="http://schemas.microsoft.com/office/drawing/2014/main" id="{8C21E2FB-1E40-4E43-8A6F-A77D3B537718}"/>
                </a:ext>
              </a:extLst>
            </p:cNvPr>
            <p:cNvGrpSpPr>
              <a:grpSpLocks/>
            </p:cNvGrpSpPr>
            <p:nvPr/>
          </p:nvGrpSpPr>
          <p:grpSpPr bwMode="auto">
            <a:xfrm>
              <a:off x="4739" y="1327"/>
              <a:ext cx="582" cy="139"/>
              <a:chOff x="614" y="2568"/>
              <a:chExt cx="725" cy="139"/>
            </a:xfrm>
          </p:grpSpPr>
          <p:sp>
            <p:nvSpPr>
              <p:cNvPr id="433" name="AutoShape 147">
                <a:extLst>
                  <a:ext uri="{FF2B5EF4-FFF2-40B4-BE49-F238E27FC236}">
                    <a16:creationId xmlns:a16="http://schemas.microsoft.com/office/drawing/2014/main" id="{3FB07F3E-B384-BA42-B9DC-3F347F4454A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4" name="AutoShape 148">
                <a:extLst>
                  <a:ext uri="{FF2B5EF4-FFF2-40B4-BE49-F238E27FC236}">
                    <a16:creationId xmlns:a16="http://schemas.microsoft.com/office/drawing/2014/main" id="{53CFABFE-9ECC-654C-A26F-077B10C41C5B}"/>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2" name="Rectangle 149">
              <a:extLst>
                <a:ext uri="{FF2B5EF4-FFF2-40B4-BE49-F238E27FC236}">
                  <a16:creationId xmlns:a16="http://schemas.microsoft.com/office/drawing/2014/main" id="{2ADBFF81-E61D-BD42-A5DA-C6C72A45BA9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3" name="Freeform 150">
              <a:extLst>
                <a:ext uri="{FF2B5EF4-FFF2-40B4-BE49-F238E27FC236}">
                  <a16:creationId xmlns:a16="http://schemas.microsoft.com/office/drawing/2014/main" id="{B801D18D-12AF-604B-826B-87612B4BE25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151">
              <a:extLst>
                <a:ext uri="{FF2B5EF4-FFF2-40B4-BE49-F238E27FC236}">
                  <a16:creationId xmlns:a16="http://schemas.microsoft.com/office/drawing/2014/main" id="{E0D76583-E225-D143-AD69-86F92601178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Oval 152">
              <a:extLst>
                <a:ext uri="{FF2B5EF4-FFF2-40B4-BE49-F238E27FC236}">
                  <a16:creationId xmlns:a16="http://schemas.microsoft.com/office/drawing/2014/main" id="{B87BD5BD-84ED-1A45-B304-E70CB33272B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6" name="Freeform 153">
              <a:extLst>
                <a:ext uri="{FF2B5EF4-FFF2-40B4-BE49-F238E27FC236}">
                  <a16:creationId xmlns:a16="http://schemas.microsoft.com/office/drawing/2014/main" id="{AC83A214-EE2C-7D46-A95B-93B9ECF9794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7" name="AutoShape 154">
              <a:extLst>
                <a:ext uri="{FF2B5EF4-FFF2-40B4-BE49-F238E27FC236}">
                  <a16:creationId xmlns:a16="http://schemas.microsoft.com/office/drawing/2014/main" id="{E7B0CC33-9743-9840-8876-CD696FD4644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8" name="AutoShape 155">
              <a:extLst>
                <a:ext uri="{FF2B5EF4-FFF2-40B4-BE49-F238E27FC236}">
                  <a16:creationId xmlns:a16="http://schemas.microsoft.com/office/drawing/2014/main" id="{90FDCD67-DF9D-014D-94A7-D70073231139}"/>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9" name="Oval 156">
              <a:extLst>
                <a:ext uri="{FF2B5EF4-FFF2-40B4-BE49-F238E27FC236}">
                  <a16:creationId xmlns:a16="http://schemas.microsoft.com/office/drawing/2014/main" id="{B70C62CF-87D8-BD4F-8287-EAFAD6879C9C}"/>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0" name="Oval 157">
              <a:extLst>
                <a:ext uri="{FF2B5EF4-FFF2-40B4-BE49-F238E27FC236}">
                  <a16:creationId xmlns:a16="http://schemas.microsoft.com/office/drawing/2014/main" id="{9CB3EBC8-732C-2243-9992-39D2F18B4FAC}"/>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1" name="Oval 158">
              <a:extLst>
                <a:ext uri="{FF2B5EF4-FFF2-40B4-BE49-F238E27FC236}">
                  <a16:creationId xmlns:a16="http://schemas.microsoft.com/office/drawing/2014/main" id="{F6C1B254-B4D2-D447-9853-48F46447F66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2" name="Rectangle 159">
              <a:extLst>
                <a:ext uri="{FF2B5EF4-FFF2-40B4-BE49-F238E27FC236}">
                  <a16:creationId xmlns:a16="http://schemas.microsoft.com/office/drawing/2014/main" id="{0ACFD0C6-117A-4E4E-ABC4-5883C7B0EF1B}"/>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46" name="Group 160">
            <a:extLst>
              <a:ext uri="{FF2B5EF4-FFF2-40B4-BE49-F238E27FC236}">
                <a16:creationId xmlns:a16="http://schemas.microsoft.com/office/drawing/2014/main" id="{C6CE532B-F6A8-1F45-B978-5D94FE3A17B7}"/>
              </a:ext>
            </a:extLst>
          </p:cNvPr>
          <p:cNvGrpSpPr>
            <a:grpSpLocks/>
          </p:cNvGrpSpPr>
          <p:nvPr/>
        </p:nvGrpSpPr>
        <p:grpSpPr bwMode="auto">
          <a:xfrm>
            <a:off x="585296" y="5655276"/>
            <a:ext cx="645431" cy="569172"/>
            <a:chOff x="-44" y="1473"/>
            <a:chExt cx="981" cy="1105"/>
          </a:xfrm>
        </p:grpSpPr>
        <p:pic>
          <p:nvPicPr>
            <p:cNvPr id="407" name="Picture 161" descr="desktop_computer_stylized_medium">
              <a:extLst>
                <a:ext uri="{FF2B5EF4-FFF2-40B4-BE49-F238E27FC236}">
                  <a16:creationId xmlns:a16="http://schemas.microsoft.com/office/drawing/2014/main" id="{3D454C67-648C-464C-9348-5D507300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Freeform 162">
              <a:extLst>
                <a:ext uri="{FF2B5EF4-FFF2-40B4-BE49-F238E27FC236}">
                  <a16:creationId xmlns:a16="http://schemas.microsoft.com/office/drawing/2014/main" id="{AF9C0563-4685-1D4B-BCCD-35AFDE3FA6D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47" name="Group 163">
            <a:extLst>
              <a:ext uri="{FF2B5EF4-FFF2-40B4-BE49-F238E27FC236}">
                <a16:creationId xmlns:a16="http://schemas.microsoft.com/office/drawing/2014/main" id="{B6D845CD-0E90-2A48-9E39-CEAB78AAF9D3}"/>
              </a:ext>
            </a:extLst>
          </p:cNvPr>
          <p:cNvGrpSpPr>
            <a:grpSpLocks/>
          </p:cNvGrpSpPr>
          <p:nvPr/>
        </p:nvGrpSpPr>
        <p:grpSpPr bwMode="auto">
          <a:xfrm>
            <a:off x="7141970" y="5736859"/>
            <a:ext cx="284691" cy="577481"/>
            <a:chOff x="4140" y="429"/>
            <a:chExt cx="1425" cy="2396"/>
          </a:xfrm>
        </p:grpSpPr>
        <p:sp>
          <p:nvSpPr>
            <p:cNvPr id="375" name="Freeform 164">
              <a:extLst>
                <a:ext uri="{FF2B5EF4-FFF2-40B4-BE49-F238E27FC236}">
                  <a16:creationId xmlns:a16="http://schemas.microsoft.com/office/drawing/2014/main" id="{AC1944D9-AB2D-A840-B696-F06D81AC9CA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6" name="Rectangle 165">
              <a:extLst>
                <a:ext uri="{FF2B5EF4-FFF2-40B4-BE49-F238E27FC236}">
                  <a16:creationId xmlns:a16="http://schemas.microsoft.com/office/drawing/2014/main" id="{FE3F2702-7FD8-D84F-B02B-60338FAC645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7" name="Freeform 166">
              <a:extLst>
                <a:ext uri="{FF2B5EF4-FFF2-40B4-BE49-F238E27FC236}">
                  <a16:creationId xmlns:a16="http://schemas.microsoft.com/office/drawing/2014/main" id="{AE3945C7-89B6-AE48-8EE1-FAE01D503FE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8" name="Freeform 167">
              <a:extLst>
                <a:ext uri="{FF2B5EF4-FFF2-40B4-BE49-F238E27FC236}">
                  <a16:creationId xmlns:a16="http://schemas.microsoft.com/office/drawing/2014/main" id="{8B262BBF-D0A1-384E-849C-4C274B7FE56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9" name="Rectangle 168">
              <a:extLst>
                <a:ext uri="{FF2B5EF4-FFF2-40B4-BE49-F238E27FC236}">
                  <a16:creationId xmlns:a16="http://schemas.microsoft.com/office/drawing/2014/main" id="{B21054BF-A0F7-5548-9EE7-4534695D12BF}"/>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0" name="Group 169">
              <a:extLst>
                <a:ext uri="{FF2B5EF4-FFF2-40B4-BE49-F238E27FC236}">
                  <a16:creationId xmlns:a16="http://schemas.microsoft.com/office/drawing/2014/main" id="{2C63B899-F37C-2843-B0E4-6A8FD67FEB3C}"/>
                </a:ext>
              </a:extLst>
            </p:cNvPr>
            <p:cNvGrpSpPr>
              <a:grpSpLocks/>
            </p:cNvGrpSpPr>
            <p:nvPr/>
          </p:nvGrpSpPr>
          <p:grpSpPr bwMode="auto">
            <a:xfrm>
              <a:off x="4749" y="668"/>
              <a:ext cx="581" cy="145"/>
              <a:chOff x="614" y="2568"/>
              <a:chExt cx="725" cy="139"/>
            </a:xfrm>
          </p:grpSpPr>
          <p:sp>
            <p:nvSpPr>
              <p:cNvPr id="405" name="AutoShape 170">
                <a:extLst>
                  <a:ext uri="{FF2B5EF4-FFF2-40B4-BE49-F238E27FC236}">
                    <a16:creationId xmlns:a16="http://schemas.microsoft.com/office/drawing/2014/main" id="{94C05A2E-6617-C343-8F01-95B4E8D0C0AD}"/>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AutoShape 171">
                <a:extLst>
                  <a:ext uri="{FF2B5EF4-FFF2-40B4-BE49-F238E27FC236}">
                    <a16:creationId xmlns:a16="http://schemas.microsoft.com/office/drawing/2014/main" id="{881D794E-FF34-414B-ABDF-C5EFE314129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1" name="Rectangle 172">
              <a:extLst>
                <a:ext uri="{FF2B5EF4-FFF2-40B4-BE49-F238E27FC236}">
                  <a16:creationId xmlns:a16="http://schemas.microsoft.com/office/drawing/2014/main" id="{1248FF3D-9E05-3A40-AB88-FD1C22C30F0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2" name="Group 173">
              <a:extLst>
                <a:ext uri="{FF2B5EF4-FFF2-40B4-BE49-F238E27FC236}">
                  <a16:creationId xmlns:a16="http://schemas.microsoft.com/office/drawing/2014/main" id="{AEA37B61-C679-BD4C-946C-0850A830FE28}"/>
                </a:ext>
              </a:extLst>
            </p:cNvPr>
            <p:cNvGrpSpPr>
              <a:grpSpLocks/>
            </p:cNvGrpSpPr>
            <p:nvPr/>
          </p:nvGrpSpPr>
          <p:grpSpPr bwMode="auto">
            <a:xfrm>
              <a:off x="4747" y="994"/>
              <a:ext cx="581" cy="134"/>
              <a:chOff x="614" y="2568"/>
              <a:chExt cx="725" cy="139"/>
            </a:xfrm>
          </p:grpSpPr>
          <p:sp>
            <p:nvSpPr>
              <p:cNvPr id="403" name="AutoShape 174">
                <a:extLst>
                  <a:ext uri="{FF2B5EF4-FFF2-40B4-BE49-F238E27FC236}">
                    <a16:creationId xmlns:a16="http://schemas.microsoft.com/office/drawing/2014/main" id="{E18E671A-3A85-AB40-A9A6-C1676123ED1A}"/>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4" name="AutoShape 175">
                <a:extLst>
                  <a:ext uri="{FF2B5EF4-FFF2-40B4-BE49-F238E27FC236}">
                    <a16:creationId xmlns:a16="http://schemas.microsoft.com/office/drawing/2014/main" id="{091465B3-523F-F74A-848E-134B2B03659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3" name="Rectangle 176">
              <a:extLst>
                <a:ext uri="{FF2B5EF4-FFF2-40B4-BE49-F238E27FC236}">
                  <a16:creationId xmlns:a16="http://schemas.microsoft.com/office/drawing/2014/main" id="{9F161249-61DD-1645-8787-2796E69D4525}"/>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4" name="Rectangle 177">
              <a:extLst>
                <a:ext uri="{FF2B5EF4-FFF2-40B4-BE49-F238E27FC236}">
                  <a16:creationId xmlns:a16="http://schemas.microsoft.com/office/drawing/2014/main" id="{AA505E39-11E3-4D49-96C3-80F10D41D46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85" name="Group 178">
              <a:extLst>
                <a:ext uri="{FF2B5EF4-FFF2-40B4-BE49-F238E27FC236}">
                  <a16:creationId xmlns:a16="http://schemas.microsoft.com/office/drawing/2014/main" id="{A3C57DB1-4919-604C-A319-3C717B76618C}"/>
                </a:ext>
              </a:extLst>
            </p:cNvPr>
            <p:cNvGrpSpPr>
              <a:grpSpLocks/>
            </p:cNvGrpSpPr>
            <p:nvPr/>
          </p:nvGrpSpPr>
          <p:grpSpPr bwMode="auto">
            <a:xfrm>
              <a:off x="4735" y="1627"/>
              <a:ext cx="582" cy="151"/>
              <a:chOff x="614" y="2568"/>
              <a:chExt cx="725" cy="139"/>
            </a:xfrm>
          </p:grpSpPr>
          <p:sp>
            <p:nvSpPr>
              <p:cNvPr id="401" name="AutoShape 179">
                <a:extLst>
                  <a:ext uri="{FF2B5EF4-FFF2-40B4-BE49-F238E27FC236}">
                    <a16:creationId xmlns:a16="http://schemas.microsoft.com/office/drawing/2014/main" id="{5E8B2822-F633-304D-B3EE-0E72DDC60D6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2" name="AutoShape 180">
                <a:extLst>
                  <a:ext uri="{FF2B5EF4-FFF2-40B4-BE49-F238E27FC236}">
                    <a16:creationId xmlns:a16="http://schemas.microsoft.com/office/drawing/2014/main" id="{05C20314-621B-134F-97EA-D4A0DDECDD4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6" name="Freeform 181">
              <a:extLst>
                <a:ext uri="{FF2B5EF4-FFF2-40B4-BE49-F238E27FC236}">
                  <a16:creationId xmlns:a16="http://schemas.microsoft.com/office/drawing/2014/main" id="{BD2DBEB0-3968-0649-BC9B-64EA7317E00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87" name="Group 182">
              <a:extLst>
                <a:ext uri="{FF2B5EF4-FFF2-40B4-BE49-F238E27FC236}">
                  <a16:creationId xmlns:a16="http://schemas.microsoft.com/office/drawing/2014/main" id="{BFC44DA6-F534-CD44-A919-BDA60B793836}"/>
                </a:ext>
              </a:extLst>
            </p:cNvPr>
            <p:cNvGrpSpPr>
              <a:grpSpLocks/>
            </p:cNvGrpSpPr>
            <p:nvPr/>
          </p:nvGrpSpPr>
          <p:grpSpPr bwMode="auto">
            <a:xfrm>
              <a:off x="4739" y="1327"/>
              <a:ext cx="582" cy="139"/>
              <a:chOff x="614" y="2568"/>
              <a:chExt cx="725" cy="139"/>
            </a:xfrm>
          </p:grpSpPr>
          <p:sp>
            <p:nvSpPr>
              <p:cNvPr id="399" name="AutoShape 183">
                <a:extLst>
                  <a:ext uri="{FF2B5EF4-FFF2-40B4-BE49-F238E27FC236}">
                    <a16:creationId xmlns:a16="http://schemas.microsoft.com/office/drawing/2014/main" id="{E60E8D05-3918-B747-A606-FC0E1386C154}"/>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AutoShape 184">
                <a:extLst>
                  <a:ext uri="{FF2B5EF4-FFF2-40B4-BE49-F238E27FC236}">
                    <a16:creationId xmlns:a16="http://schemas.microsoft.com/office/drawing/2014/main" id="{8735D17B-A685-3648-8255-F30DD55695A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88" name="Rectangle 185">
              <a:extLst>
                <a:ext uri="{FF2B5EF4-FFF2-40B4-BE49-F238E27FC236}">
                  <a16:creationId xmlns:a16="http://schemas.microsoft.com/office/drawing/2014/main" id="{B66C501C-7D5B-8E4B-B068-5CCE73A0405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9" name="Freeform 186">
              <a:extLst>
                <a:ext uri="{FF2B5EF4-FFF2-40B4-BE49-F238E27FC236}">
                  <a16:creationId xmlns:a16="http://schemas.microsoft.com/office/drawing/2014/main" id="{33C62712-7A81-4F41-B474-B9218B7AFA0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Freeform 187">
              <a:extLst>
                <a:ext uri="{FF2B5EF4-FFF2-40B4-BE49-F238E27FC236}">
                  <a16:creationId xmlns:a16="http://schemas.microsoft.com/office/drawing/2014/main" id="{E4B6BE7D-DBBB-B44D-A0F9-E40A81D7F43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1" name="Oval 188">
              <a:extLst>
                <a:ext uri="{FF2B5EF4-FFF2-40B4-BE49-F238E27FC236}">
                  <a16:creationId xmlns:a16="http://schemas.microsoft.com/office/drawing/2014/main" id="{6D17DB9A-DA87-3640-89B5-EA939BE73CE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2" name="Freeform 189">
              <a:extLst>
                <a:ext uri="{FF2B5EF4-FFF2-40B4-BE49-F238E27FC236}">
                  <a16:creationId xmlns:a16="http://schemas.microsoft.com/office/drawing/2014/main" id="{2DE874C4-BF52-8245-9555-CA025B392D7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3" name="AutoShape 190">
              <a:extLst>
                <a:ext uri="{FF2B5EF4-FFF2-40B4-BE49-F238E27FC236}">
                  <a16:creationId xmlns:a16="http://schemas.microsoft.com/office/drawing/2014/main" id="{D15AD96A-57FC-B240-8995-DEDB6B8C42C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4" name="AutoShape 191">
              <a:extLst>
                <a:ext uri="{FF2B5EF4-FFF2-40B4-BE49-F238E27FC236}">
                  <a16:creationId xmlns:a16="http://schemas.microsoft.com/office/drawing/2014/main" id="{9B662CF9-5E9F-EE42-826A-BA11CF39366A}"/>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Oval 192">
              <a:extLst>
                <a:ext uri="{FF2B5EF4-FFF2-40B4-BE49-F238E27FC236}">
                  <a16:creationId xmlns:a16="http://schemas.microsoft.com/office/drawing/2014/main" id="{F2A6059E-C073-154E-9CDE-85E284A9C1E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6" name="Oval 193">
              <a:extLst>
                <a:ext uri="{FF2B5EF4-FFF2-40B4-BE49-F238E27FC236}">
                  <a16:creationId xmlns:a16="http://schemas.microsoft.com/office/drawing/2014/main" id="{55ECAC8A-9EEB-3F47-B474-796C5779F66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397" name="Oval 194">
              <a:extLst>
                <a:ext uri="{FF2B5EF4-FFF2-40B4-BE49-F238E27FC236}">
                  <a16:creationId xmlns:a16="http://schemas.microsoft.com/office/drawing/2014/main" id="{F009E702-300F-2245-8184-904D723ECFB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8" name="Rectangle 195">
              <a:extLst>
                <a:ext uri="{FF2B5EF4-FFF2-40B4-BE49-F238E27FC236}">
                  <a16:creationId xmlns:a16="http://schemas.microsoft.com/office/drawing/2014/main" id="{E1220E42-05A2-224A-AF06-8BC122552018}"/>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48" name="Line 57">
            <a:extLst>
              <a:ext uri="{FF2B5EF4-FFF2-40B4-BE49-F238E27FC236}">
                <a16:creationId xmlns:a16="http://schemas.microsoft.com/office/drawing/2014/main" id="{BE19B1CA-E01A-2D4A-A501-25E01C74D0D9}"/>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Line 57">
            <a:extLst>
              <a:ext uri="{FF2B5EF4-FFF2-40B4-BE49-F238E27FC236}">
                <a16:creationId xmlns:a16="http://schemas.microsoft.com/office/drawing/2014/main" id="{CDD86028-5E0B-1E49-A327-7BF095EF01DB}"/>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0" name="Line 57">
            <a:extLst>
              <a:ext uri="{FF2B5EF4-FFF2-40B4-BE49-F238E27FC236}">
                <a16:creationId xmlns:a16="http://schemas.microsoft.com/office/drawing/2014/main" id="{456364AC-0294-B946-BA06-B02AD7C1481D}"/>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7AD5920F-E18F-2E4A-8BAE-ACFA2B9B05A4}"/>
              </a:ext>
            </a:extLst>
          </p:cNvPr>
          <p:cNvGrpSpPr/>
          <p:nvPr/>
        </p:nvGrpSpPr>
        <p:grpSpPr>
          <a:xfrm>
            <a:off x="2749090" y="3427413"/>
            <a:ext cx="2851610" cy="946150"/>
            <a:chOff x="2749090" y="3427413"/>
            <a:chExt cx="2851610" cy="946150"/>
          </a:xfrm>
        </p:grpSpPr>
        <p:sp>
          <p:nvSpPr>
            <p:cNvPr id="368" name="Text Box 68">
              <a:extLst>
                <a:ext uri="{FF2B5EF4-FFF2-40B4-BE49-F238E27FC236}">
                  <a16:creationId xmlns:a16="http://schemas.microsoft.com/office/drawing/2014/main" id="{859A744D-4964-E049-B851-169F4C802B9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9" name="Oval 217">
              <a:extLst>
                <a:ext uri="{FF2B5EF4-FFF2-40B4-BE49-F238E27FC236}">
                  <a16:creationId xmlns:a16="http://schemas.microsoft.com/office/drawing/2014/main" id="{46259149-BCE0-B941-AA71-927BC7C2EE1D}"/>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Line 229">
              <a:extLst>
                <a:ext uri="{FF2B5EF4-FFF2-40B4-BE49-F238E27FC236}">
                  <a16:creationId xmlns:a16="http://schemas.microsoft.com/office/drawing/2014/main" id="{9CBDE0F7-AD5A-7847-A00B-C9BE9408958B}"/>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Oval 232">
              <a:extLst>
                <a:ext uri="{FF2B5EF4-FFF2-40B4-BE49-F238E27FC236}">
                  <a16:creationId xmlns:a16="http://schemas.microsoft.com/office/drawing/2014/main" id="{50F84776-27DA-5E43-BACA-DB1E8848891B}"/>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2" name="Text Box 233">
              <a:extLst>
                <a:ext uri="{FF2B5EF4-FFF2-40B4-BE49-F238E27FC236}">
                  <a16:creationId xmlns:a16="http://schemas.microsoft.com/office/drawing/2014/main" id="{CD7720D4-A07A-DB4C-A9C9-DFD5FF905D56}"/>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73" name="Line 234">
              <a:extLst>
                <a:ext uri="{FF2B5EF4-FFF2-40B4-BE49-F238E27FC236}">
                  <a16:creationId xmlns:a16="http://schemas.microsoft.com/office/drawing/2014/main" id="{E5F71B29-0A2A-964A-BC39-E82168AE5BAA}"/>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74" name="Line 235">
              <a:extLst>
                <a:ext uri="{FF2B5EF4-FFF2-40B4-BE49-F238E27FC236}">
                  <a16:creationId xmlns:a16="http://schemas.microsoft.com/office/drawing/2014/main" id="{2CB87FE3-B426-7646-85C8-A92260133CC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52" name="Group 351">
            <a:extLst>
              <a:ext uri="{FF2B5EF4-FFF2-40B4-BE49-F238E27FC236}">
                <a16:creationId xmlns:a16="http://schemas.microsoft.com/office/drawing/2014/main" id="{F6D1D3E8-6407-F347-8471-50418E5DB3B6}"/>
              </a:ext>
            </a:extLst>
          </p:cNvPr>
          <p:cNvGrpSpPr/>
          <p:nvPr/>
        </p:nvGrpSpPr>
        <p:grpSpPr>
          <a:xfrm>
            <a:off x="2913490" y="5218953"/>
            <a:ext cx="1938730" cy="1300181"/>
            <a:chOff x="2913490" y="5218953"/>
            <a:chExt cx="1938730" cy="1300181"/>
          </a:xfrm>
        </p:grpSpPr>
        <p:sp>
          <p:nvSpPr>
            <p:cNvPr id="357" name="Text Box 32">
              <a:extLst>
                <a:ext uri="{FF2B5EF4-FFF2-40B4-BE49-F238E27FC236}">
                  <a16:creationId xmlns:a16="http://schemas.microsoft.com/office/drawing/2014/main" id="{1A4AA4F8-0231-2B46-803C-7155B2F0120F}"/>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8" name="Line 77">
              <a:extLst>
                <a:ext uri="{FF2B5EF4-FFF2-40B4-BE49-F238E27FC236}">
                  <a16:creationId xmlns:a16="http://schemas.microsoft.com/office/drawing/2014/main" id="{89EEFCE7-B693-DF47-A9C3-7974FB2172E2}"/>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9" name="Group 358">
              <a:extLst>
                <a:ext uri="{FF2B5EF4-FFF2-40B4-BE49-F238E27FC236}">
                  <a16:creationId xmlns:a16="http://schemas.microsoft.com/office/drawing/2014/main" id="{D0C09238-8174-BB4A-8E90-44FDE9970486}"/>
                </a:ext>
              </a:extLst>
            </p:cNvPr>
            <p:cNvGrpSpPr/>
            <p:nvPr/>
          </p:nvGrpSpPr>
          <p:grpSpPr>
            <a:xfrm>
              <a:off x="4030362" y="5218953"/>
              <a:ext cx="821858" cy="355937"/>
              <a:chOff x="6859123" y="5156933"/>
              <a:chExt cx="456701" cy="226548"/>
            </a:xfrm>
          </p:grpSpPr>
          <p:sp>
            <p:nvSpPr>
              <p:cNvPr id="360" name="Rectangle 359">
                <a:extLst>
                  <a:ext uri="{FF2B5EF4-FFF2-40B4-BE49-F238E27FC236}">
                    <a16:creationId xmlns:a16="http://schemas.microsoft.com/office/drawing/2014/main" id="{92A586BF-DE6F-8C4B-AE2F-F0967D2E372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1" name="Straight Connector 360">
                <a:extLst>
                  <a:ext uri="{FF2B5EF4-FFF2-40B4-BE49-F238E27FC236}">
                    <a16:creationId xmlns:a16="http://schemas.microsoft.com/office/drawing/2014/main" id="{0E592EE8-BB64-8D4B-9345-8DEFE71B26C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5F79093-B2D3-DA49-86C9-324E48C7FA3A}"/>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E578935-8319-0640-AF1D-F33CFCCD6D7E}"/>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1A169DC6-020D-CF4C-944B-35A60B7E9A3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FE5D615-EDCC-3D44-B201-E215C2A51C1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42D5131-B17F-3447-A42A-972810DE3D7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1CCBEF8-F4EA-4348-968D-DFF086EA12A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3" name="Freeform 91">
            <a:extLst>
              <a:ext uri="{FF2B5EF4-FFF2-40B4-BE49-F238E27FC236}">
                <a16:creationId xmlns:a16="http://schemas.microsoft.com/office/drawing/2014/main" id="{74B53B18-9053-AB4D-AAB3-9A2A8C61C05F}"/>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4" name="Group 353">
            <a:extLst>
              <a:ext uri="{FF2B5EF4-FFF2-40B4-BE49-F238E27FC236}">
                <a16:creationId xmlns:a16="http://schemas.microsoft.com/office/drawing/2014/main" id="{FC27C661-ABA7-0F42-9E2F-25607CCF3F4D}"/>
              </a:ext>
            </a:extLst>
          </p:cNvPr>
          <p:cNvGrpSpPr/>
          <p:nvPr/>
        </p:nvGrpSpPr>
        <p:grpSpPr>
          <a:xfrm>
            <a:off x="1586591" y="4743924"/>
            <a:ext cx="4913849" cy="1346072"/>
            <a:chOff x="5641439" y="2685215"/>
            <a:chExt cx="4000500" cy="1028700"/>
          </a:xfrm>
        </p:grpSpPr>
        <p:sp>
          <p:nvSpPr>
            <p:cNvPr id="355" name="Oval 73">
              <a:extLst>
                <a:ext uri="{FF2B5EF4-FFF2-40B4-BE49-F238E27FC236}">
                  <a16:creationId xmlns:a16="http://schemas.microsoft.com/office/drawing/2014/main" id="{E72E301D-F1BA-6444-B895-0B1F0880352E}"/>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Freeform 90">
              <a:extLst>
                <a:ext uri="{FF2B5EF4-FFF2-40B4-BE49-F238E27FC236}">
                  <a16:creationId xmlns:a16="http://schemas.microsoft.com/office/drawing/2014/main" id="{13DADEF9-AF21-FF44-BE17-072235C1AE6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71" name="Group 470">
            <a:extLst>
              <a:ext uri="{FF2B5EF4-FFF2-40B4-BE49-F238E27FC236}">
                <a16:creationId xmlns:a16="http://schemas.microsoft.com/office/drawing/2014/main" id="{C0C36A94-589E-A54C-A4A3-B52075E06328}"/>
              </a:ext>
            </a:extLst>
          </p:cNvPr>
          <p:cNvGrpSpPr/>
          <p:nvPr/>
        </p:nvGrpSpPr>
        <p:grpSpPr>
          <a:xfrm>
            <a:off x="3289650" y="5336775"/>
            <a:ext cx="2124396" cy="604097"/>
            <a:chOff x="3289650" y="5336775"/>
            <a:chExt cx="2124396" cy="604097"/>
          </a:xfrm>
        </p:grpSpPr>
        <p:sp>
          <p:nvSpPr>
            <p:cNvPr id="472" name="TextBox 471">
              <a:extLst>
                <a:ext uri="{FF2B5EF4-FFF2-40B4-BE49-F238E27FC236}">
                  <a16:creationId xmlns:a16="http://schemas.microsoft.com/office/drawing/2014/main" id="{A9A4B8BA-23AF-5649-A3E6-D2BC9304C80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73" name="TextBox 472">
              <a:extLst>
                <a:ext uri="{FF2B5EF4-FFF2-40B4-BE49-F238E27FC236}">
                  <a16:creationId xmlns:a16="http://schemas.microsoft.com/office/drawing/2014/main" id="{1F06564D-8518-8D42-A177-6D185E9763E0}"/>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29" name="Rectangle 235">
            <a:extLst>
              <a:ext uri="{FF2B5EF4-FFF2-40B4-BE49-F238E27FC236}">
                <a16:creationId xmlns:a16="http://schemas.microsoft.com/office/drawing/2014/main" id="{3A9A156B-19A0-8342-AF04-25615D3C763E}"/>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Text Box 236">
            <a:extLst>
              <a:ext uri="{FF2B5EF4-FFF2-40B4-BE49-F238E27FC236}">
                <a16:creationId xmlns:a16="http://schemas.microsoft.com/office/drawing/2014/main" id="{E294DDA8-9BC1-2C4F-AB17-AAF3914D97A7}"/>
              </a:ext>
            </a:extLst>
          </p:cNvPr>
          <p:cNvSpPr txBox="1">
            <a:spLocks noChangeArrowheads="1"/>
          </p:cNvSpPr>
          <p:nvPr/>
        </p:nvSpPr>
        <p:spPr bwMode="auto">
          <a:xfrm>
            <a:off x="3725863"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231" name="Rectangle 237">
            <a:extLst>
              <a:ext uri="{FF2B5EF4-FFF2-40B4-BE49-F238E27FC236}">
                <a16:creationId xmlns:a16="http://schemas.microsoft.com/office/drawing/2014/main" id="{360D339D-2CD2-AD42-920B-3E6688F7095A}"/>
              </a:ext>
            </a:extLst>
          </p:cNvPr>
          <p:cNvSpPr>
            <a:spLocks noChangeArrowheads="1"/>
          </p:cNvSpPr>
          <p:nvPr/>
        </p:nvSpPr>
        <p:spPr bwMode="auto">
          <a:xfrm>
            <a:off x="2381250" y="3844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32" name="Rectangle 264">
            <a:extLst>
              <a:ext uri="{FF2B5EF4-FFF2-40B4-BE49-F238E27FC236}">
                <a16:creationId xmlns:a16="http://schemas.microsoft.com/office/drawing/2014/main" id="{BB519C3C-C510-F944-9E31-54655082190E}"/>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126E605-68BC-EB43-9DDC-7055194378DF}"/>
              </a:ext>
            </a:extLst>
          </p:cNvPr>
          <p:cNvGrpSpPr/>
          <p:nvPr/>
        </p:nvGrpSpPr>
        <p:grpSpPr>
          <a:xfrm>
            <a:off x="10039611" y="1993407"/>
            <a:ext cx="1866837" cy="1277498"/>
            <a:chOff x="10039611" y="1800903"/>
            <a:chExt cx="1866837" cy="1277498"/>
          </a:xfrm>
        </p:grpSpPr>
        <p:sp>
          <p:nvSpPr>
            <p:cNvPr id="174" name="Text Box 252">
              <a:extLst>
                <a:ext uri="{FF2B5EF4-FFF2-40B4-BE49-F238E27FC236}">
                  <a16:creationId xmlns:a16="http://schemas.microsoft.com/office/drawing/2014/main" id="{01A1C74C-CAF4-D343-928F-0A92D0818ABD}"/>
                </a:ext>
              </a:extLst>
            </p:cNvPr>
            <p:cNvSpPr txBox="1">
              <a:spLocks noChangeArrowheads="1"/>
            </p:cNvSpPr>
            <p:nvPr/>
          </p:nvSpPr>
          <p:spPr bwMode="auto">
            <a:xfrm>
              <a:off x="10188717" y="2099672"/>
              <a:ext cx="1717731" cy="978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sending at R/2, some packets are needed retransmissions</a:t>
              </a:r>
            </a:p>
          </p:txBody>
        </p:sp>
        <p:sp>
          <p:nvSpPr>
            <p:cNvPr id="175" name="Line 253">
              <a:extLst>
                <a:ext uri="{FF2B5EF4-FFF2-40B4-BE49-F238E27FC236}">
                  <a16:creationId xmlns:a16="http://schemas.microsoft.com/office/drawing/2014/main" id="{08A19883-389A-0744-90AC-A2F43EE860AE}"/>
                </a:ext>
              </a:extLst>
            </p:cNvPr>
            <p:cNvSpPr>
              <a:spLocks noChangeShapeType="1"/>
            </p:cNvSpPr>
            <p:nvPr/>
          </p:nvSpPr>
          <p:spPr bwMode="auto">
            <a:xfrm flipH="1" flipV="1">
              <a:off x="10039611" y="1800903"/>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176" name="Group 175">
            <a:extLst>
              <a:ext uri="{FF2B5EF4-FFF2-40B4-BE49-F238E27FC236}">
                <a16:creationId xmlns:a16="http://schemas.microsoft.com/office/drawing/2014/main" id="{926AA148-B0D7-CC4E-9816-B84A671E16CE}"/>
              </a:ext>
            </a:extLst>
          </p:cNvPr>
          <p:cNvGrpSpPr/>
          <p:nvPr/>
        </p:nvGrpSpPr>
        <p:grpSpPr>
          <a:xfrm>
            <a:off x="7361453" y="1392684"/>
            <a:ext cx="3100386" cy="2791471"/>
            <a:chOff x="10662918" y="1488938"/>
            <a:chExt cx="3100386" cy="2791471"/>
          </a:xfrm>
        </p:grpSpPr>
        <p:sp>
          <p:nvSpPr>
            <p:cNvPr id="177" name="Freeform 245">
              <a:extLst>
                <a:ext uri="{FF2B5EF4-FFF2-40B4-BE49-F238E27FC236}">
                  <a16:creationId xmlns:a16="http://schemas.microsoft.com/office/drawing/2014/main" id="{F3B393A3-F432-5143-B5C5-92241ECA3889}"/>
                </a:ext>
              </a:extLst>
            </p:cNvPr>
            <p:cNvSpPr>
              <a:spLocks/>
            </p:cNvSpPr>
            <p:nvPr/>
          </p:nvSpPr>
          <p:spPr bwMode="auto">
            <a:xfrm>
              <a:off x="11260180" y="2035401"/>
              <a:ext cx="2024019" cy="1604948"/>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125" y="9688"/>
                    <a:pt x="7233" y="1532"/>
                  </a:cubicBezTo>
                  <a:cubicBezTo>
                    <a:pt x="7865" y="929"/>
                    <a:pt x="8381" y="338"/>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8" name="Group 246">
              <a:extLst>
                <a:ext uri="{FF2B5EF4-FFF2-40B4-BE49-F238E27FC236}">
                  <a16:creationId xmlns:a16="http://schemas.microsoft.com/office/drawing/2014/main" id="{AAE2772B-88A3-794C-B173-B78F63EB26A5}"/>
                </a:ext>
              </a:extLst>
            </p:cNvPr>
            <p:cNvGrpSpPr>
              <a:grpSpLocks/>
            </p:cNvGrpSpPr>
            <p:nvPr/>
          </p:nvGrpSpPr>
          <p:grpSpPr bwMode="auto">
            <a:xfrm>
              <a:off x="12077700" y="3606746"/>
              <a:ext cx="458788" cy="400051"/>
              <a:chOff x="3583" y="1761"/>
              <a:chExt cx="289" cy="252"/>
            </a:xfrm>
          </p:grpSpPr>
          <p:sp>
            <p:nvSpPr>
              <p:cNvPr id="192" name="Text Box 247">
                <a:extLst>
                  <a:ext uri="{FF2B5EF4-FFF2-40B4-BE49-F238E27FC236}">
                    <a16:creationId xmlns:a16="http://schemas.microsoft.com/office/drawing/2014/main" id="{0CD967AF-AE53-0141-B763-822463304CC6}"/>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193" name="Line 248">
                <a:extLst>
                  <a:ext uri="{FF2B5EF4-FFF2-40B4-BE49-F238E27FC236}">
                    <a16:creationId xmlns:a16="http://schemas.microsoft.com/office/drawing/2014/main" id="{8D1623B3-54DC-FF40-A9ED-596362BD7E2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79" name="Line 278">
              <a:extLst>
                <a:ext uri="{FF2B5EF4-FFF2-40B4-BE49-F238E27FC236}">
                  <a16:creationId xmlns:a16="http://schemas.microsoft.com/office/drawing/2014/main" id="{2DAB427C-45D4-6A41-80B1-CB2A86EFD9C8}"/>
                </a:ext>
              </a:extLst>
            </p:cNvPr>
            <p:cNvSpPr>
              <a:spLocks noChangeShapeType="1"/>
            </p:cNvSpPr>
            <p:nvPr/>
          </p:nvSpPr>
          <p:spPr bwMode="auto">
            <a:xfrm>
              <a:off x="11267134" y="14889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0" name="Line 280">
              <a:extLst>
                <a:ext uri="{FF2B5EF4-FFF2-40B4-BE49-F238E27FC236}">
                  <a16:creationId xmlns:a16="http://schemas.microsoft.com/office/drawing/2014/main" id="{76DB589D-7977-134C-A4C6-CBB66786BDAB}"/>
                </a:ext>
              </a:extLst>
            </p:cNvPr>
            <p:cNvSpPr>
              <a:spLocks noChangeShapeType="1"/>
            </p:cNvSpPr>
            <p:nvPr/>
          </p:nvSpPr>
          <p:spPr bwMode="auto">
            <a:xfrm>
              <a:off x="13274022" y="17252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1" name="Freeform 281">
              <a:extLst>
                <a:ext uri="{FF2B5EF4-FFF2-40B4-BE49-F238E27FC236}">
                  <a16:creationId xmlns:a16="http://schemas.microsoft.com/office/drawing/2014/main" id="{4582F97F-DEC6-1042-84F8-230A0E725038}"/>
                </a:ext>
              </a:extLst>
            </p:cNvPr>
            <p:cNvSpPr>
              <a:spLocks/>
            </p:cNvSpPr>
            <p:nvPr/>
          </p:nvSpPr>
          <p:spPr bwMode="auto">
            <a:xfrm>
              <a:off x="11255891" y="16661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282">
              <a:extLst>
                <a:ext uri="{FF2B5EF4-FFF2-40B4-BE49-F238E27FC236}">
                  <a16:creationId xmlns:a16="http://schemas.microsoft.com/office/drawing/2014/main" id="{E27607A2-A55D-1E4E-A7DC-D02F627E8623}"/>
                </a:ext>
              </a:extLst>
            </p:cNvPr>
            <p:cNvSpPr>
              <a:spLocks noChangeShapeType="1"/>
            </p:cNvSpPr>
            <p:nvPr/>
          </p:nvSpPr>
          <p:spPr bwMode="auto">
            <a:xfrm>
              <a:off x="11120974" y="16661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3" name="Line 283">
              <a:extLst>
                <a:ext uri="{FF2B5EF4-FFF2-40B4-BE49-F238E27FC236}">
                  <a16:creationId xmlns:a16="http://schemas.microsoft.com/office/drawing/2014/main" id="{8DD37E8C-1915-D049-AB47-171918ED155D}"/>
                </a:ext>
              </a:extLst>
            </p:cNvPr>
            <p:cNvSpPr>
              <a:spLocks noChangeShapeType="1"/>
            </p:cNvSpPr>
            <p:nvPr/>
          </p:nvSpPr>
          <p:spPr bwMode="auto">
            <a:xfrm>
              <a:off x="13268401" y="36479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84" name="Text Box 284">
              <a:extLst>
                <a:ext uri="{FF2B5EF4-FFF2-40B4-BE49-F238E27FC236}">
                  <a16:creationId xmlns:a16="http://schemas.microsoft.com/office/drawing/2014/main" id="{373B57A0-6A99-7640-8562-A14FEDE2B5C1}"/>
                </a:ext>
              </a:extLst>
            </p:cNvPr>
            <p:cNvSpPr txBox="1">
              <a:spLocks noChangeArrowheads="1"/>
            </p:cNvSpPr>
            <p:nvPr/>
          </p:nvSpPr>
          <p:spPr bwMode="auto">
            <a:xfrm>
              <a:off x="10662918" y="14916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85" name="Text Box 286">
              <a:extLst>
                <a:ext uri="{FF2B5EF4-FFF2-40B4-BE49-F238E27FC236}">
                  <a16:creationId xmlns:a16="http://schemas.microsoft.com/office/drawing/2014/main" id="{A39B50BF-5EFF-0045-ADB3-B4F28E92E69B}"/>
                </a:ext>
              </a:extLst>
            </p:cNvPr>
            <p:cNvSpPr txBox="1">
              <a:spLocks noChangeArrowheads="1"/>
            </p:cNvSpPr>
            <p:nvPr/>
          </p:nvSpPr>
          <p:spPr bwMode="auto">
            <a:xfrm rot="16200000">
              <a:off x="10693131" y="16209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186" name="Line 288">
              <a:extLst>
                <a:ext uri="{FF2B5EF4-FFF2-40B4-BE49-F238E27FC236}">
                  <a16:creationId xmlns:a16="http://schemas.microsoft.com/office/drawing/2014/main" id="{55EB893A-4478-7D4E-A2A8-A5437DE0CEFB}"/>
                </a:ext>
              </a:extLst>
            </p:cNvPr>
            <p:cNvSpPr>
              <a:spLocks noChangeShapeType="1"/>
            </p:cNvSpPr>
            <p:nvPr/>
          </p:nvSpPr>
          <p:spPr bwMode="auto">
            <a:xfrm>
              <a:off x="11300864" y="1668859"/>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187" name="Straight Connector 186">
              <a:extLst>
                <a:ext uri="{FF2B5EF4-FFF2-40B4-BE49-F238E27FC236}">
                  <a16:creationId xmlns:a16="http://schemas.microsoft.com/office/drawing/2014/main" id="{0D3A43B7-67EB-8149-8177-63ACBDAC09D3}"/>
                </a:ext>
              </a:extLst>
            </p:cNvPr>
            <p:cNvCxnSpPr>
              <a:cxnSpLocks/>
            </p:cNvCxnSpPr>
            <p:nvPr/>
          </p:nvCxnSpPr>
          <p:spPr>
            <a:xfrm>
              <a:off x="11277601" y="36263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C6ED6D6-A137-9B42-BF4F-C72EBCC66029}"/>
                </a:ext>
              </a:extLst>
            </p:cNvPr>
            <p:cNvSpPr txBox="1"/>
            <p:nvPr/>
          </p:nvSpPr>
          <p:spPr>
            <a:xfrm rot="16200000">
              <a:off x="10440763" y="27080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189" name="Oval 188">
              <a:extLst>
                <a:ext uri="{FF2B5EF4-FFF2-40B4-BE49-F238E27FC236}">
                  <a16:creationId xmlns:a16="http://schemas.microsoft.com/office/drawing/2014/main" id="{A51FB1CF-649B-CC49-BACE-97B8B3CDE942}"/>
                </a:ext>
              </a:extLst>
            </p:cNvPr>
            <p:cNvSpPr/>
            <p:nvPr/>
          </p:nvSpPr>
          <p:spPr>
            <a:xfrm>
              <a:off x="13195300" y="16256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0" name="Text Box 285">
              <a:extLst>
                <a:ext uri="{FF2B5EF4-FFF2-40B4-BE49-F238E27FC236}">
                  <a16:creationId xmlns:a16="http://schemas.microsoft.com/office/drawing/2014/main" id="{C633E812-6FC0-C24F-B90C-3885051F03C4}"/>
                </a:ext>
              </a:extLst>
            </p:cNvPr>
            <p:cNvSpPr txBox="1">
              <a:spLocks noChangeArrowheads="1"/>
            </p:cNvSpPr>
            <p:nvPr/>
          </p:nvSpPr>
          <p:spPr bwMode="auto">
            <a:xfrm>
              <a:off x="12948181" y="37648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91" name="Oval 190">
              <a:extLst>
                <a:ext uri="{FF2B5EF4-FFF2-40B4-BE49-F238E27FC236}">
                  <a16:creationId xmlns:a16="http://schemas.microsoft.com/office/drawing/2014/main" id="{DB7FD550-F812-2E40-88E3-303D39E6D2EA}"/>
                </a:ext>
              </a:extLst>
            </p:cNvPr>
            <p:cNvSpPr/>
            <p:nvPr/>
          </p:nvSpPr>
          <p:spPr>
            <a:xfrm>
              <a:off x="13213792" y="197868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4" name="Line 288">
              <a:extLst>
                <a:ext uri="{FF2B5EF4-FFF2-40B4-BE49-F238E27FC236}">
                  <a16:creationId xmlns:a16="http://schemas.microsoft.com/office/drawing/2014/main" id="{D53B1774-03D5-BD4B-9BCD-E50D15DB4A0C}"/>
                </a:ext>
              </a:extLst>
            </p:cNvPr>
            <p:cNvSpPr>
              <a:spLocks noChangeShapeType="1"/>
            </p:cNvSpPr>
            <p:nvPr/>
          </p:nvSpPr>
          <p:spPr bwMode="auto">
            <a:xfrm>
              <a:off x="11261558" y="2061890"/>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0" name="Oval 9">
            <a:extLst>
              <a:ext uri="{FF2B5EF4-FFF2-40B4-BE49-F238E27FC236}">
                <a16:creationId xmlns:a16="http://schemas.microsoft.com/office/drawing/2014/main" id="{9628093C-FFB3-054E-B64A-1E3835241090}"/>
              </a:ext>
            </a:extLst>
          </p:cNvPr>
          <p:cNvSpPr/>
          <p:nvPr/>
        </p:nvSpPr>
        <p:spPr>
          <a:xfrm rot="19191287">
            <a:off x="7883091" y="2781701"/>
            <a:ext cx="1203158" cy="529390"/>
          </a:xfrm>
          <a:prstGeom prst="ellipse">
            <a:avLst/>
          </a:prstGeom>
          <a:noFill/>
          <a:ln w="25400">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1B6200A7-EAB4-A446-B925-6AAC42752BAA}"/>
              </a:ext>
            </a:extLst>
          </p:cNvPr>
          <p:cNvSpPr/>
          <p:nvPr/>
        </p:nvSpPr>
        <p:spPr>
          <a:xfrm>
            <a:off x="9577137" y="1414913"/>
            <a:ext cx="866274" cy="866274"/>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D654E839-2366-974D-AA53-9D5D4AA79583}"/>
              </a:ext>
            </a:extLst>
          </p:cNvPr>
          <p:cNvGrpSpPr/>
          <p:nvPr/>
        </p:nvGrpSpPr>
        <p:grpSpPr>
          <a:xfrm>
            <a:off x="10048776" y="1568677"/>
            <a:ext cx="1915427" cy="480131"/>
            <a:chOff x="10048776" y="1376173"/>
            <a:chExt cx="1915427" cy="480131"/>
          </a:xfrm>
          <a:solidFill>
            <a:schemeClr val="bg1"/>
          </a:solidFill>
        </p:grpSpPr>
        <p:sp>
          <p:nvSpPr>
            <p:cNvPr id="7" name="Right Brace 6">
              <a:extLst>
                <a:ext uri="{FF2B5EF4-FFF2-40B4-BE49-F238E27FC236}">
                  <a16:creationId xmlns:a16="http://schemas.microsoft.com/office/drawing/2014/main" id="{0A993798-9407-6A45-8986-FB364E5661F1}"/>
                </a:ext>
              </a:extLst>
            </p:cNvPr>
            <p:cNvSpPr/>
            <p:nvPr/>
          </p:nvSpPr>
          <p:spPr>
            <a:xfrm>
              <a:off x="10048776" y="1414914"/>
              <a:ext cx="144379" cy="336885"/>
            </a:xfrm>
            <a:prstGeom prst="rightBrac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6" name="Text Box 252">
              <a:extLst>
                <a:ext uri="{FF2B5EF4-FFF2-40B4-BE49-F238E27FC236}">
                  <a16:creationId xmlns:a16="http://schemas.microsoft.com/office/drawing/2014/main" id="{90EEE6E2-B3F9-6740-9FCA-2CF9A84F8740}"/>
                </a:ext>
              </a:extLst>
            </p:cNvPr>
            <p:cNvSpPr txBox="1">
              <a:spLocks noChangeArrowheads="1"/>
            </p:cNvSpPr>
            <p:nvPr/>
          </p:nvSpPr>
          <p:spPr bwMode="auto">
            <a:xfrm>
              <a:off x="10148612" y="1376173"/>
              <a:ext cx="1815591" cy="480131"/>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retransmissions</a:t>
              </a:r>
            </a:p>
          </p:txBody>
        </p:sp>
      </p:grpSp>
      <p:sp>
        <p:nvSpPr>
          <p:cNvPr id="195" name="Slide Number Placeholder 2">
            <a:extLst>
              <a:ext uri="{FF2B5EF4-FFF2-40B4-BE49-F238E27FC236}">
                <a16:creationId xmlns:a16="http://schemas.microsoft.com/office/drawing/2014/main" id="{D20A324A-9052-8641-896E-6CAFE67008A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849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2.22222E-6 L 0.02383 -2.22222E-6 L 0.02383 0.14584 L 0.08542 0.14584 L 0.05716 0.20625 L 0.16237 0.20625 " pathEditMode="relative" rAng="0" ptsTypes="AAAAAA">
                                      <p:cBhvr>
                                        <p:cTn id="6" dur="2000" fill="hold"/>
                                        <p:tgtEl>
                                          <p:spTgt spid="229"/>
                                        </p:tgtEl>
                                        <p:attrNameLst>
                                          <p:attrName>ppt_x</p:attrName>
                                          <p:attrName>ppt_y</p:attrName>
                                        </p:attrNameLst>
                                      </p:cBhvr>
                                      <p:rCtr x="8112" y="10301"/>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dissolve">
                                      <p:cBhvr>
                                        <p:cTn id="10" dur="500"/>
                                        <p:tgtEl>
                                          <p:spTgt spid="230"/>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0.16237 0.20625 L 0.19492 0.20648 " pathEditMode="relative" rAng="0" ptsTypes="AA">
                                      <p:cBhvr>
                                        <p:cTn id="13" dur="3000" fill="hold"/>
                                        <p:tgtEl>
                                          <p:spTgt spid="229"/>
                                        </p:tgtEl>
                                        <p:attrNameLst>
                                          <p:attrName>ppt_x</p:attrName>
                                          <p:attrName>ppt_y</p:attrName>
                                        </p:attrNameLst>
                                      </p:cBhvr>
                                      <p:rCtr x="1628" y="0"/>
                                    </p:animMotion>
                                  </p:childTnLst>
                                </p:cTn>
                              </p:par>
                            </p:childTnLst>
                          </p:cTn>
                        </p:par>
                        <p:par>
                          <p:cTn id="14" fill="hold">
                            <p:stCondLst>
                              <p:cond delay="5500"/>
                            </p:stCondLst>
                            <p:childTnLst>
                              <p:par>
                                <p:cTn id="15" presetID="9" presetClass="exit" presetSubtype="0" fill="hold" nodeType="afterEffect">
                                  <p:stCondLst>
                                    <p:cond delay="0"/>
                                  </p:stCondLst>
                                  <p:childTnLst>
                                    <p:animEffect transition="out" filter="dissolve">
                                      <p:cBhvr>
                                        <p:cTn id="16" dur="500"/>
                                        <p:tgtEl>
                                          <p:spTgt spid="230"/>
                                        </p:tgtEl>
                                      </p:cBhvr>
                                    </p:animEffect>
                                    <p:set>
                                      <p:cBhvr>
                                        <p:cTn id="17" dur="1" fill="hold">
                                          <p:stCondLst>
                                            <p:cond delay="499"/>
                                          </p:stCondLst>
                                        </p:cTn>
                                        <p:tgtEl>
                                          <p:spTgt spid="230"/>
                                        </p:tgtEl>
                                        <p:attrNameLst>
                                          <p:attrName>style.visibility</p:attrName>
                                        </p:attrNameLst>
                                      </p:cBhvr>
                                      <p:to>
                                        <p:strVal val="hidden"/>
                                      </p:to>
                                    </p:set>
                                  </p:childTnLst>
                                </p:cTn>
                              </p:par>
                            </p:childTnLst>
                          </p:cTn>
                        </p:par>
                        <p:par>
                          <p:cTn id="18" fill="hold">
                            <p:stCondLst>
                              <p:cond delay="6000"/>
                            </p:stCondLst>
                            <p:childTnLst>
                              <p:par>
                                <p:cTn id="19" presetID="0" presetClass="path" presetSubtype="0" accel="50000" decel="50000" fill="hold" grpId="2" nodeType="afterEffect">
                                  <p:stCondLst>
                                    <p:cond delay="0"/>
                                  </p:stCondLst>
                                  <p:childTnLst>
                                    <p:animMotion origin="layout" path="M 0.20625 0.20648 L 0.25221 0.20648 L 0.29661 0.11597 L 0.35755 0.12084 L 0.35755 -0.01111 " pathEditMode="relative" rAng="0" ptsTypes="AAAAA">
                                      <p:cBhvr>
                                        <p:cTn id="20" dur="2000" fill="hold"/>
                                        <p:tgtEl>
                                          <p:spTgt spid="229"/>
                                        </p:tgtEl>
                                        <p:attrNameLst>
                                          <p:attrName>ppt_x</p:attrName>
                                          <p:attrName>ppt_y</p:attrName>
                                        </p:attrNameLst>
                                      </p:cBhvr>
                                      <p:rCtr x="7565" y="-10880"/>
                                    </p:animMotion>
                                  </p:childTnLst>
                                </p:cTn>
                              </p:par>
                            </p:childTnLst>
                          </p:cTn>
                        </p:par>
                        <p:par>
                          <p:cTn id="21" fill="hold">
                            <p:stCondLst>
                              <p:cond delay="8000"/>
                            </p:stCondLst>
                            <p:childTnLst>
                              <p:par>
                                <p:cTn id="22" presetID="9" presetClass="exit" presetSubtype="0" fill="hold" grpId="3" nodeType="afterEffect">
                                  <p:stCondLst>
                                    <p:cond delay="0"/>
                                  </p:stCondLst>
                                  <p:childTnLst>
                                    <p:animEffect transition="out" filter="dissolve">
                                      <p:cBhvr>
                                        <p:cTn id="23" dur="500"/>
                                        <p:tgtEl>
                                          <p:spTgt spid="229"/>
                                        </p:tgtEl>
                                      </p:cBhvr>
                                    </p:animEffect>
                                    <p:set>
                                      <p:cBhvr>
                                        <p:cTn id="24" dur="1" fill="hold">
                                          <p:stCondLst>
                                            <p:cond delay="499"/>
                                          </p:stCondLst>
                                        </p:cTn>
                                        <p:tgtEl>
                                          <p:spTgt spid="229"/>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dissolve">
                                      <p:cBhvr>
                                        <p:cTn id="32" dur="500"/>
                                        <p:tgtEl>
                                          <p:spTgt spid="17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xit" presetSubtype="0" fill="hold" grpId="1" nodeType="withEffect">
                                  <p:stCondLst>
                                    <p:cond delay="0"/>
                                  </p:stCondLst>
                                  <p:childTnLst>
                                    <p:animEffect transition="out" filter="dissolv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P spid="229" grpId="3" animBg="1"/>
      <p:bldP spid="230" grpId="0"/>
      <p:bldP spid="231" grpId="0" animBg="1"/>
      <p:bldP spid="10" grpId="0" animBg="1"/>
      <p:bldP spid="10" grpId="1"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3">
            <a:extLst>
              <a:ext uri="{FF2B5EF4-FFF2-40B4-BE49-F238E27FC236}">
                <a16:creationId xmlns:a16="http://schemas.microsoft.com/office/drawing/2014/main" id="{F3DAD8A0-663C-1646-8A3A-A562D7F6543A}"/>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91" name="Group 490">
            <a:extLst>
              <a:ext uri="{FF2B5EF4-FFF2-40B4-BE49-F238E27FC236}">
                <a16:creationId xmlns:a16="http://schemas.microsoft.com/office/drawing/2014/main" id="{83BB7D95-FCAE-9B42-AEAB-D8E35C89434F}"/>
              </a:ext>
            </a:extLst>
          </p:cNvPr>
          <p:cNvGrpSpPr/>
          <p:nvPr/>
        </p:nvGrpSpPr>
        <p:grpSpPr>
          <a:xfrm>
            <a:off x="6249435" y="5024056"/>
            <a:ext cx="720732" cy="1182930"/>
            <a:chOff x="10910965" y="2513124"/>
            <a:chExt cx="586768" cy="904023"/>
          </a:xfrm>
        </p:grpSpPr>
        <p:sp>
          <p:nvSpPr>
            <p:cNvPr id="492" name="Rectangle 491">
              <a:extLst>
                <a:ext uri="{FF2B5EF4-FFF2-40B4-BE49-F238E27FC236}">
                  <a16:creationId xmlns:a16="http://schemas.microsoft.com/office/drawing/2014/main" id="{B166A895-5BC9-2648-8A56-D2E710C6B54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93" name="Straight Connector 492">
              <a:extLst>
                <a:ext uri="{FF2B5EF4-FFF2-40B4-BE49-F238E27FC236}">
                  <a16:creationId xmlns:a16="http://schemas.microsoft.com/office/drawing/2014/main" id="{1E312B60-1C4E-AD4B-8C4A-4F2EEF65724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32EBA421-617D-FD48-A968-2D26C923E03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91341A0-C7EC-F148-816F-EABD49A6B59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95EE473-EC8C-B946-A371-E70E0010B34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Freeform 9">
            <a:extLst>
              <a:ext uri="{FF2B5EF4-FFF2-40B4-BE49-F238E27FC236}">
                <a16:creationId xmlns:a16="http://schemas.microsoft.com/office/drawing/2014/main" id="{7BC539C4-03E2-6040-9EE4-38A67D76BDD0}"/>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174">
            <a:extLst>
              <a:ext uri="{FF2B5EF4-FFF2-40B4-BE49-F238E27FC236}">
                <a16:creationId xmlns:a16="http://schemas.microsoft.com/office/drawing/2014/main" id="{4BD209F8-EB2A-9F4F-B363-BC938C5DA835}"/>
              </a:ext>
            </a:extLst>
          </p:cNvPr>
          <p:cNvGrpSpPr/>
          <p:nvPr/>
        </p:nvGrpSpPr>
        <p:grpSpPr>
          <a:xfrm>
            <a:off x="1278678" y="4683698"/>
            <a:ext cx="720732" cy="1182930"/>
            <a:chOff x="10910965" y="2513124"/>
            <a:chExt cx="586768" cy="904023"/>
          </a:xfrm>
        </p:grpSpPr>
        <p:sp>
          <p:nvSpPr>
            <p:cNvPr id="477" name="Rectangle 476">
              <a:extLst>
                <a:ext uri="{FF2B5EF4-FFF2-40B4-BE49-F238E27FC236}">
                  <a16:creationId xmlns:a16="http://schemas.microsoft.com/office/drawing/2014/main" id="{BCE8A729-A73C-F54F-A8A9-3733CC70183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8" name="Straight Connector 477">
              <a:extLst>
                <a:ext uri="{FF2B5EF4-FFF2-40B4-BE49-F238E27FC236}">
                  <a16:creationId xmlns:a16="http://schemas.microsoft.com/office/drawing/2014/main" id="{2F48DF19-80E3-7F4A-8454-1BEB4B00E16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8FA6A88D-F9D7-4145-A917-41C2C7FC12A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391498D3-135C-F543-A213-6124B95A870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F5B7A06C-468D-E74C-97F5-530BC4315B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26A6ED3-2CE4-F243-BD5E-0E3D12D1032C}"/>
              </a:ext>
            </a:extLst>
          </p:cNvPr>
          <p:cNvGrpSpPr/>
          <p:nvPr/>
        </p:nvGrpSpPr>
        <p:grpSpPr>
          <a:xfrm>
            <a:off x="2355044" y="3521091"/>
            <a:ext cx="720732" cy="1182930"/>
            <a:chOff x="10910965" y="2513124"/>
            <a:chExt cx="586768" cy="904023"/>
          </a:xfrm>
        </p:grpSpPr>
        <p:sp>
          <p:nvSpPr>
            <p:cNvPr id="472" name="Rectangle 471">
              <a:extLst>
                <a:ext uri="{FF2B5EF4-FFF2-40B4-BE49-F238E27FC236}">
                  <a16:creationId xmlns:a16="http://schemas.microsoft.com/office/drawing/2014/main" id="{E5732A89-DEC6-C04F-8D35-653ED5A74D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3" name="Straight Connector 472">
              <a:extLst>
                <a:ext uri="{FF2B5EF4-FFF2-40B4-BE49-F238E27FC236}">
                  <a16:creationId xmlns:a16="http://schemas.microsoft.com/office/drawing/2014/main" id="{3BA48241-0809-D749-AA95-E5E0009564B5}"/>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F914E7F-35B8-B84D-9E03-048E2AC52A8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059F7DD-38D6-FB44-928C-D70FCB46C69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69780329-E6CC-7B44-AD09-CD529A71009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Freeform 6">
            <a:extLst>
              <a:ext uri="{FF2B5EF4-FFF2-40B4-BE49-F238E27FC236}">
                <a16:creationId xmlns:a16="http://schemas.microsoft.com/office/drawing/2014/main" id="{0A6B0B41-CE88-A847-BDFD-D4C5406DB4FD}"/>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698728B3-54B3-7348-A92A-D46EBCBE40A7}"/>
              </a:ext>
            </a:extLst>
          </p:cNvPr>
          <p:cNvGrpSpPr/>
          <p:nvPr/>
        </p:nvGrpSpPr>
        <p:grpSpPr>
          <a:xfrm>
            <a:off x="6698918" y="3667889"/>
            <a:ext cx="720732" cy="1182930"/>
            <a:chOff x="10910965" y="2513124"/>
            <a:chExt cx="586768" cy="904023"/>
          </a:xfrm>
        </p:grpSpPr>
        <p:sp>
          <p:nvSpPr>
            <p:cNvPr id="467" name="Rectangle 466">
              <a:extLst>
                <a:ext uri="{FF2B5EF4-FFF2-40B4-BE49-F238E27FC236}">
                  <a16:creationId xmlns:a16="http://schemas.microsoft.com/office/drawing/2014/main" id="{993EFA25-A923-104F-AA7A-D1A0A1DFAF0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8" name="Straight Connector 467">
              <a:extLst>
                <a:ext uri="{FF2B5EF4-FFF2-40B4-BE49-F238E27FC236}">
                  <a16:creationId xmlns:a16="http://schemas.microsoft.com/office/drawing/2014/main" id="{F9FAACE5-7286-8041-B6C5-31BF3B00BC5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B9192CF-4A86-234C-A018-E18B6174B23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51604E2-6668-3C47-9339-A57BD00E151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355E105-F22E-4C4E-B4E5-337CC0AC9628}"/>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98CAF04A-1334-B348-B035-3A982F9BDEB6}"/>
              </a:ext>
            </a:extLst>
          </p:cNvPr>
          <p:cNvGrpSpPr/>
          <p:nvPr/>
        </p:nvGrpSpPr>
        <p:grpSpPr>
          <a:xfrm>
            <a:off x="3770696" y="5033645"/>
            <a:ext cx="1286871" cy="734927"/>
            <a:chOff x="7493876" y="2774731"/>
            <a:chExt cx="1481958" cy="894622"/>
          </a:xfrm>
        </p:grpSpPr>
        <p:sp>
          <p:nvSpPr>
            <p:cNvPr id="460" name="Freeform 459">
              <a:extLst>
                <a:ext uri="{FF2B5EF4-FFF2-40B4-BE49-F238E27FC236}">
                  <a16:creationId xmlns:a16="http://schemas.microsoft.com/office/drawing/2014/main" id="{1CC3E213-0DED-B141-84EE-4148FCBF95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1" name="Oval 460">
              <a:extLst>
                <a:ext uri="{FF2B5EF4-FFF2-40B4-BE49-F238E27FC236}">
                  <a16:creationId xmlns:a16="http://schemas.microsoft.com/office/drawing/2014/main" id="{873B81E7-2D3F-7C4E-BD26-C74207A647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2" name="Group 461">
              <a:extLst>
                <a:ext uri="{FF2B5EF4-FFF2-40B4-BE49-F238E27FC236}">
                  <a16:creationId xmlns:a16="http://schemas.microsoft.com/office/drawing/2014/main" id="{6BE5949F-B050-EB4B-B822-E35D4247EEC2}"/>
                </a:ext>
              </a:extLst>
            </p:cNvPr>
            <p:cNvGrpSpPr/>
            <p:nvPr/>
          </p:nvGrpSpPr>
          <p:grpSpPr>
            <a:xfrm>
              <a:off x="7713663" y="2848339"/>
              <a:ext cx="1042107" cy="425543"/>
              <a:chOff x="7786941" y="2884917"/>
              <a:chExt cx="897649" cy="353919"/>
            </a:xfrm>
          </p:grpSpPr>
          <p:sp>
            <p:nvSpPr>
              <p:cNvPr id="463" name="Freeform 462">
                <a:extLst>
                  <a:ext uri="{FF2B5EF4-FFF2-40B4-BE49-F238E27FC236}">
                    <a16:creationId xmlns:a16="http://schemas.microsoft.com/office/drawing/2014/main" id="{2AD53E5B-C2A7-B44B-BE8C-CE15460DCE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4" name="Freeform 463">
                <a:extLst>
                  <a:ext uri="{FF2B5EF4-FFF2-40B4-BE49-F238E27FC236}">
                    <a16:creationId xmlns:a16="http://schemas.microsoft.com/office/drawing/2014/main" id="{D8E482E0-784D-9147-8920-C673267B1F7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5" name="Freeform 464">
                <a:extLst>
                  <a:ext uri="{FF2B5EF4-FFF2-40B4-BE49-F238E27FC236}">
                    <a16:creationId xmlns:a16="http://schemas.microsoft.com/office/drawing/2014/main" id="{C0849211-2B58-F142-A8CE-1BF8EAE9207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6" name="Freeform 465">
                <a:extLst>
                  <a:ext uri="{FF2B5EF4-FFF2-40B4-BE49-F238E27FC236}">
                    <a16:creationId xmlns:a16="http://schemas.microsoft.com/office/drawing/2014/main" id="{5A3A8A9F-4FBE-BD43-8E9E-03C5075F771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124">
            <a:extLst>
              <a:ext uri="{FF2B5EF4-FFF2-40B4-BE49-F238E27FC236}">
                <a16:creationId xmlns:a16="http://schemas.microsoft.com/office/drawing/2014/main" id="{1875CC16-4D82-EC4B-A27F-8C5523CDCA1C}"/>
              </a:ext>
            </a:extLst>
          </p:cNvPr>
          <p:cNvGrpSpPr>
            <a:grpSpLocks/>
          </p:cNvGrpSpPr>
          <p:nvPr/>
        </p:nvGrpSpPr>
        <p:grpSpPr bwMode="auto">
          <a:xfrm>
            <a:off x="1317421" y="3877120"/>
            <a:ext cx="645431" cy="569172"/>
            <a:chOff x="-44" y="1473"/>
            <a:chExt cx="981" cy="1105"/>
          </a:xfrm>
        </p:grpSpPr>
        <p:pic>
          <p:nvPicPr>
            <p:cNvPr id="458" name="Picture 125" descr="desktop_computer_stylized_medium">
              <a:extLst>
                <a:ext uri="{FF2B5EF4-FFF2-40B4-BE49-F238E27FC236}">
                  <a16:creationId xmlns:a16="http://schemas.microsoft.com/office/drawing/2014/main" id="{06C4FF17-B894-F64E-B8E9-009E2F935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26">
              <a:extLst>
                <a:ext uri="{FF2B5EF4-FFF2-40B4-BE49-F238E27FC236}">
                  <a16:creationId xmlns:a16="http://schemas.microsoft.com/office/drawing/2014/main" id="{2B78B566-3D03-D044-A615-5F2E69BA2D5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47" name="Freeform 12">
            <a:extLst>
              <a:ext uri="{FF2B5EF4-FFF2-40B4-BE49-F238E27FC236}">
                <a16:creationId xmlns:a16="http://schemas.microsoft.com/office/drawing/2014/main" id="{B3DEE67E-0295-1C42-877B-3030DF5CC3A0}"/>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Line 33">
            <a:extLst>
              <a:ext uri="{FF2B5EF4-FFF2-40B4-BE49-F238E27FC236}">
                <a16:creationId xmlns:a16="http://schemas.microsoft.com/office/drawing/2014/main" id="{EB4F5429-B362-3445-AEC3-247C13D4C69F}"/>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Text Box 42">
            <a:extLst>
              <a:ext uri="{FF2B5EF4-FFF2-40B4-BE49-F238E27FC236}">
                <a16:creationId xmlns:a16="http://schemas.microsoft.com/office/drawing/2014/main" id="{71EABF9B-1A6B-F746-87A6-59211399E59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50" name="Text Box 52">
            <a:extLst>
              <a:ext uri="{FF2B5EF4-FFF2-40B4-BE49-F238E27FC236}">
                <a16:creationId xmlns:a16="http://schemas.microsoft.com/office/drawing/2014/main" id="{E952F158-8C87-2743-A654-CB43702CF48D}"/>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51" name="Line 53">
            <a:extLst>
              <a:ext uri="{FF2B5EF4-FFF2-40B4-BE49-F238E27FC236}">
                <a16:creationId xmlns:a16="http://schemas.microsoft.com/office/drawing/2014/main" id="{75256407-96DE-9F48-98B8-5BBEA93EFEC0}"/>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Line 54">
            <a:extLst>
              <a:ext uri="{FF2B5EF4-FFF2-40B4-BE49-F238E27FC236}">
                <a16:creationId xmlns:a16="http://schemas.microsoft.com/office/drawing/2014/main" id="{468D4135-22FF-CA48-B7FE-0A8C463F08E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Line 55">
            <a:extLst>
              <a:ext uri="{FF2B5EF4-FFF2-40B4-BE49-F238E27FC236}">
                <a16:creationId xmlns:a16="http://schemas.microsoft.com/office/drawing/2014/main" id="{BBD1E308-9528-154A-A531-46348FA3DF78}"/>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ED09B7CD-707F-824A-951E-3DF44B15874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6" name="Group 127">
            <a:extLst>
              <a:ext uri="{FF2B5EF4-FFF2-40B4-BE49-F238E27FC236}">
                <a16:creationId xmlns:a16="http://schemas.microsoft.com/office/drawing/2014/main" id="{F053E5CE-83C8-B44F-BB41-24ACED3C1F54}"/>
              </a:ext>
            </a:extLst>
          </p:cNvPr>
          <p:cNvGrpSpPr>
            <a:grpSpLocks/>
          </p:cNvGrpSpPr>
          <p:nvPr/>
        </p:nvGrpSpPr>
        <p:grpSpPr bwMode="auto">
          <a:xfrm>
            <a:off x="7531958" y="4473878"/>
            <a:ext cx="284691" cy="577481"/>
            <a:chOff x="4140" y="429"/>
            <a:chExt cx="1425" cy="2396"/>
          </a:xfrm>
        </p:grpSpPr>
        <p:sp>
          <p:nvSpPr>
            <p:cNvPr id="420" name="Freeform 128">
              <a:extLst>
                <a:ext uri="{FF2B5EF4-FFF2-40B4-BE49-F238E27FC236}">
                  <a16:creationId xmlns:a16="http://schemas.microsoft.com/office/drawing/2014/main" id="{0C38C29E-82D9-DE4D-B34F-6E1B0F29E9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1" name="Rectangle 129">
              <a:extLst>
                <a:ext uri="{FF2B5EF4-FFF2-40B4-BE49-F238E27FC236}">
                  <a16:creationId xmlns:a16="http://schemas.microsoft.com/office/drawing/2014/main" id="{68008099-7DA3-DC4F-9848-B28E0757C8AF}"/>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2" name="Freeform 130">
              <a:extLst>
                <a:ext uri="{FF2B5EF4-FFF2-40B4-BE49-F238E27FC236}">
                  <a16:creationId xmlns:a16="http://schemas.microsoft.com/office/drawing/2014/main" id="{EE836601-014E-A34E-BA49-8C6B48990CC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3" name="Freeform 131">
              <a:extLst>
                <a:ext uri="{FF2B5EF4-FFF2-40B4-BE49-F238E27FC236}">
                  <a16:creationId xmlns:a16="http://schemas.microsoft.com/office/drawing/2014/main" id="{196DB8E5-D7EB-FE4F-8E87-CF450052351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Rectangle 132">
              <a:extLst>
                <a:ext uri="{FF2B5EF4-FFF2-40B4-BE49-F238E27FC236}">
                  <a16:creationId xmlns:a16="http://schemas.microsoft.com/office/drawing/2014/main" id="{A36AF25C-36F4-8C41-BBF3-7179E440A69A}"/>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5" name="Group 133">
              <a:extLst>
                <a:ext uri="{FF2B5EF4-FFF2-40B4-BE49-F238E27FC236}">
                  <a16:creationId xmlns:a16="http://schemas.microsoft.com/office/drawing/2014/main" id="{91FC7106-BBE3-6342-AEDC-BB075E2A4F40}"/>
                </a:ext>
              </a:extLst>
            </p:cNvPr>
            <p:cNvGrpSpPr>
              <a:grpSpLocks/>
            </p:cNvGrpSpPr>
            <p:nvPr/>
          </p:nvGrpSpPr>
          <p:grpSpPr bwMode="auto">
            <a:xfrm>
              <a:off x="4749" y="668"/>
              <a:ext cx="581" cy="145"/>
              <a:chOff x="614" y="2568"/>
              <a:chExt cx="725" cy="139"/>
            </a:xfrm>
          </p:grpSpPr>
          <p:sp>
            <p:nvSpPr>
              <p:cNvPr id="450" name="AutoShape 134">
                <a:extLst>
                  <a:ext uri="{FF2B5EF4-FFF2-40B4-BE49-F238E27FC236}">
                    <a16:creationId xmlns:a16="http://schemas.microsoft.com/office/drawing/2014/main" id="{B78B2B71-C293-E74B-A8B2-FA48F8A21AA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51" name="AutoShape 135">
                <a:extLst>
                  <a:ext uri="{FF2B5EF4-FFF2-40B4-BE49-F238E27FC236}">
                    <a16:creationId xmlns:a16="http://schemas.microsoft.com/office/drawing/2014/main" id="{B93FE048-8D2E-184B-938F-A023FE6CC24D}"/>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6" name="Rectangle 136">
              <a:extLst>
                <a:ext uri="{FF2B5EF4-FFF2-40B4-BE49-F238E27FC236}">
                  <a16:creationId xmlns:a16="http://schemas.microsoft.com/office/drawing/2014/main" id="{1BE92891-13BB-1942-AF26-7547F5E896F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27" name="Group 137">
              <a:extLst>
                <a:ext uri="{FF2B5EF4-FFF2-40B4-BE49-F238E27FC236}">
                  <a16:creationId xmlns:a16="http://schemas.microsoft.com/office/drawing/2014/main" id="{B146C1A0-0498-3742-B869-C11FC5A9B4D9}"/>
                </a:ext>
              </a:extLst>
            </p:cNvPr>
            <p:cNvGrpSpPr>
              <a:grpSpLocks/>
            </p:cNvGrpSpPr>
            <p:nvPr/>
          </p:nvGrpSpPr>
          <p:grpSpPr bwMode="auto">
            <a:xfrm>
              <a:off x="4747" y="994"/>
              <a:ext cx="581" cy="134"/>
              <a:chOff x="614" y="2568"/>
              <a:chExt cx="725" cy="139"/>
            </a:xfrm>
          </p:grpSpPr>
          <p:sp>
            <p:nvSpPr>
              <p:cNvPr id="448" name="AutoShape 138">
                <a:extLst>
                  <a:ext uri="{FF2B5EF4-FFF2-40B4-BE49-F238E27FC236}">
                    <a16:creationId xmlns:a16="http://schemas.microsoft.com/office/drawing/2014/main" id="{6D8DAB10-D332-E443-B0C8-6926120D7EA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9" name="AutoShape 139">
                <a:extLst>
                  <a:ext uri="{FF2B5EF4-FFF2-40B4-BE49-F238E27FC236}">
                    <a16:creationId xmlns:a16="http://schemas.microsoft.com/office/drawing/2014/main" id="{10A758BC-CA4A-4941-B3B1-013DFD754CC9}"/>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28" name="Rectangle 140">
              <a:extLst>
                <a:ext uri="{FF2B5EF4-FFF2-40B4-BE49-F238E27FC236}">
                  <a16:creationId xmlns:a16="http://schemas.microsoft.com/office/drawing/2014/main" id="{72D726F8-E1D6-6540-B8C3-5DC6D289AC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29" name="Rectangle 141">
              <a:extLst>
                <a:ext uri="{FF2B5EF4-FFF2-40B4-BE49-F238E27FC236}">
                  <a16:creationId xmlns:a16="http://schemas.microsoft.com/office/drawing/2014/main" id="{A62C6415-93B4-6540-B726-6DC1170DF01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30" name="Group 142">
              <a:extLst>
                <a:ext uri="{FF2B5EF4-FFF2-40B4-BE49-F238E27FC236}">
                  <a16:creationId xmlns:a16="http://schemas.microsoft.com/office/drawing/2014/main" id="{E2133AAA-F115-D84C-A2BB-27266E35F2E4}"/>
                </a:ext>
              </a:extLst>
            </p:cNvPr>
            <p:cNvGrpSpPr>
              <a:grpSpLocks/>
            </p:cNvGrpSpPr>
            <p:nvPr/>
          </p:nvGrpSpPr>
          <p:grpSpPr bwMode="auto">
            <a:xfrm>
              <a:off x="4735" y="1627"/>
              <a:ext cx="582" cy="151"/>
              <a:chOff x="614" y="2568"/>
              <a:chExt cx="725" cy="139"/>
            </a:xfrm>
          </p:grpSpPr>
          <p:sp>
            <p:nvSpPr>
              <p:cNvPr id="446" name="AutoShape 143">
                <a:extLst>
                  <a:ext uri="{FF2B5EF4-FFF2-40B4-BE49-F238E27FC236}">
                    <a16:creationId xmlns:a16="http://schemas.microsoft.com/office/drawing/2014/main" id="{2E174869-B2BC-4A45-B3FD-9330A289DD4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7" name="AutoShape 144">
                <a:extLst>
                  <a:ext uri="{FF2B5EF4-FFF2-40B4-BE49-F238E27FC236}">
                    <a16:creationId xmlns:a16="http://schemas.microsoft.com/office/drawing/2014/main" id="{865B98B3-39D4-1340-8796-962A54421EB5}"/>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1" name="Freeform 145">
              <a:extLst>
                <a:ext uri="{FF2B5EF4-FFF2-40B4-BE49-F238E27FC236}">
                  <a16:creationId xmlns:a16="http://schemas.microsoft.com/office/drawing/2014/main" id="{519C0B54-898C-9845-915D-7A5F4E93D83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2" name="Group 146">
              <a:extLst>
                <a:ext uri="{FF2B5EF4-FFF2-40B4-BE49-F238E27FC236}">
                  <a16:creationId xmlns:a16="http://schemas.microsoft.com/office/drawing/2014/main" id="{8CDD4409-D107-D44E-A6F3-3F54C9F344EA}"/>
                </a:ext>
              </a:extLst>
            </p:cNvPr>
            <p:cNvGrpSpPr>
              <a:grpSpLocks/>
            </p:cNvGrpSpPr>
            <p:nvPr/>
          </p:nvGrpSpPr>
          <p:grpSpPr bwMode="auto">
            <a:xfrm>
              <a:off x="4739" y="1327"/>
              <a:ext cx="582" cy="139"/>
              <a:chOff x="614" y="2568"/>
              <a:chExt cx="725" cy="139"/>
            </a:xfrm>
          </p:grpSpPr>
          <p:sp>
            <p:nvSpPr>
              <p:cNvPr id="444" name="AutoShape 147">
                <a:extLst>
                  <a:ext uri="{FF2B5EF4-FFF2-40B4-BE49-F238E27FC236}">
                    <a16:creationId xmlns:a16="http://schemas.microsoft.com/office/drawing/2014/main" id="{55B72EBE-4A58-CF48-BD56-76B6F6022AB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5" name="AutoShape 148">
                <a:extLst>
                  <a:ext uri="{FF2B5EF4-FFF2-40B4-BE49-F238E27FC236}">
                    <a16:creationId xmlns:a16="http://schemas.microsoft.com/office/drawing/2014/main" id="{AEF43A66-7669-AC44-AF01-1D8B6CB77F4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433" name="Rectangle 149">
              <a:extLst>
                <a:ext uri="{FF2B5EF4-FFF2-40B4-BE49-F238E27FC236}">
                  <a16:creationId xmlns:a16="http://schemas.microsoft.com/office/drawing/2014/main" id="{48DA1B94-09C2-1840-B8EC-113BE8C8345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4" name="Freeform 150">
              <a:extLst>
                <a:ext uri="{FF2B5EF4-FFF2-40B4-BE49-F238E27FC236}">
                  <a16:creationId xmlns:a16="http://schemas.microsoft.com/office/drawing/2014/main" id="{E90CC519-FF6C-A642-B4B0-C0D5E7E7F8D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5" name="Freeform 151">
              <a:extLst>
                <a:ext uri="{FF2B5EF4-FFF2-40B4-BE49-F238E27FC236}">
                  <a16:creationId xmlns:a16="http://schemas.microsoft.com/office/drawing/2014/main" id="{4FD498C9-45E2-9A44-833E-DF171837352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Oval 152">
              <a:extLst>
                <a:ext uri="{FF2B5EF4-FFF2-40B4-BE49-F238E27FC236}">
                  <a16:creationId xmlns:a16="http://schemas.microsoft.com/office/drawing/2014/main" id="{094B9650-E8E9-8049-A250-639ED23B64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7" name="Freeform 153">
              <a:extLst>
                <a:ext uri="{FF2B5EF4-FFF2-40B4-BE49-F238E27FC236}">
                  <a16:creationId xmlns:a16="http://schemas.microsoft.com/office/drawing/2014/main" id="{CC772392-E262-1B4C-934A-C2274B74B3D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8" name="AutoShape 154">
              <a:extLst>
                <a:ext uri="{FF2B5EF4-FFF2-40B4-BE49-F238E27FC236}">
                  <a16:creationId xmlns:a16="http://schemas.microsoft.com/office/drawing/2014/main" id="{A847FBEF-BCEF-144E-A9B4-6D4EC2B327A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9" name="AutoShape 155">
              <a:extLst>
                <a:ext uri="{FF2B5EF4-FFF2-40B4-BE49-F238E27FC236}">
                  <a16:creationId xmlns:a16="http://schemas.microsoft.com/office/drawing/2014/main" id="{77E42DB7-A005-9743-82D9-584F8FF4139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0" name="Oval 156">
              <a:extLst>
                <a:ext uri="{FF2B5EF4-FFF2-40B4-BE49-F238E27FC236}">
                  <a16:creationId xmlns:a16="http://schemas.microsoft.com/office/drawing/2014/main" id="{727589AB-7983-4642-ABB0-1373C86DB54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1" name="Oval 157">
              <a:extLst>
                <a:ext uri="{FF2B5EF4-FFF2-40B4-BE49-F238E27FC236}">
                  <a16:creationId xmlns:a16="http://schemas.microsoft.com/office/drawing/2014/main" id="{0E294EC3-D225-AC47-9069-5C4C2296B7D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42" name="Oval 158">
              <a:extLst>
                <a:ext uri="{FF2B5EF4-FFF2-40B4-BE49-F238E27FC236}">
                  <a16:creationId xmlns:a16="http://schemas.microsoft.com/office/drawing/2014/main" id="{91CEEFA5-1DF7-3243-BA43-EEF99F148238}"/>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3" name="Rectangle 159">
              <a:extLst>
                <a:ext uri="{FF2B5EF4-FFF2-40B4-BE49-F238E27FC236}">
                  <a16:creationId xmlns:a16="http://schemas.microsoft.com/office/drawing/2014/main" id="{1F261A4A-7DA6-3F43-A166-B036ABB1FED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57" name="Group 160">
            <a:extLst>
              <a:ext uri="{FF2B5EF4-FFF2-40B4-BE49-F238E27FC236}">
                <a16:creationId xmlns:a16="http://schemas.microsoft.com/office/drawing/2014/main" id="{FC5CD3E0-8F4C-A247-BF27-2828EA8EA48E}"/>
              </a:ext>
            </a:extLst>
          </p:cNvPr>
          <p:cNvGrpSpPr>
            <a:grpSpLocks/>
          </p:cNvGrpSpPr>
          <p:nvPr/>
        </p:nvGrpSpPr>
        <p:grpSpPr bwMode="auto">
          <a:xfrm>
            <a:off x="585296" y="5655276"/>
            <a:ext cx="645431" cy="569172"/>
            <a:chOff x="-44" y="1473"/>
            <a:chExt cx="981" cy="1105"/>
          </a:xfrm>
        </p:grpSpPr>
        <p:pic>
          <p:nvPicPr>
            <p:cNvPr id="418" name="Picture 161" descr="desktop_computer_stylized_medium">
              <a:extLst>
                <a:ext uri="{FF2B5EF4-FFF2-40B4-BE49-F238E27FC236}">
                  <a16:creationId xmlns:a16="http://schemas.microsoft.com/office/drawing/2014/main" id="{6E92F66C-6B76-EE47-BDD2-F1129D17E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 name="Freeform 162">
              <a:extLst>
                <a:ext uri="{FF2B5EF4-FFF2-40B4-BE49-F238E27FC236}">
                  <a16:creationId xmlns:a16="http://schemas.microsoft.com/office/drawing/2014/main" id="{6E619406-BD3D-804E-84E7-04C656A88C8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58" name="Group 163">
            <a:extLst>
              <a:ext uri="{FF2B5EF4-FFF2-40B4-BE49-F238E27FC236}">
                <a16:creationId xmlns:a16="http://schemas.microsoft.com/office/drawing/2014/main" id="{E1C5F9CD-6CD9-E043-8A6F-A2FE02A80733}"/>
              </a:ext>
            </a:extLst>
          </p:cNvPr>
          <p:cNvGrpSpPr>
            <a:grpSpLocks/>
          </p:cNvGrpSpPr>
          <p:nvPr/>
        </p:nvGrpSpPr>
        <p:grpSpPr bwMode="auto">
          <a:xfrm>
            <a:off x="7141970" y="5736859"/>
            <a:ext cx="284691" cy="577481"/>
            <a:chOff x="4140" y="429"/>
            <a:chExt cx="1425" cy="2396"/>
          </a:xfrm>
        </p:grpSpPr>
        <p:sp>
          <p:nvSpPr>
            <p:cNvPr id="386" name="Freeform 164">
              <a:extLst>
                <a:ext uri="{FF2B5EF4-FFF2-40B4-BE49-F238E27FC236}">
                  <a16:creationId xmlns:a16="http://schemas.microsoft.com/office/drawing/2014/main" id="{6CA1ADCB-BF30-864D-9F00-26EE8996073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7" name="Rectangle 165">
              <a:extLst>
                <a:ext uri="{FF2B5EF4-FFF2-40B4-BE49-F238E27FC236}">
                  <a16:creationId xmlns:a16="http://schemas.microsoft.com/office/drawing/2014/main" id="{84113A57-FEA3-A245-ADC3-1C98EE6B604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8" name="Freeform 166">
              <a:extLst>
                <a:ext uri="{FF2B5EF4-FFF2-40B4-BE49-F238E27FC236}">
                  <a16:creationId xmlns:a16="http://schemas.microsoft.com/office/drawing/2014/main" id="{17DDF599-C8B9-ED49-A878-2E9E9C14F25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9" name="Freeform 167">
              <a:extLst>
                <a:ext uri="{FF2B5EF4-FFF2-40B4-BE49-F238E27FC236}">
                  <a16:creationId xmlns:a16="http://schemas.microsoft.com/office/drawing/2014/main" id="{D79F5A9D-B30C-E04E-814D-CEF62D45B0E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Rectangle 168">
              <a:extLst>
                <a:ext uri="{FF2B5EF4-FFF2-40B4-BE49-F238E27FC236}">
                  <a16:creationId xmlns:a16="http://schemas.microsoft.com/office/drawing/2014/main" id="{E4257EA1-363B-2845-8C9B-7FA15C50A60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1" name="Group 169">
              <a:extLst>
                <a:ext uri="{FF2B5EF4-FFF2-40B4-BE49-F238E27FC236}">
                  <a16:creationId xmlns:a16="http://schemas.microsoft.com/office/drawing/2014/main" id="{5E2C0E7D-06A7-264F-887D-F219437D11A5}"/>
                </a:ext>
              </a:extLst>
            </p:cNvPr>
            <p:cNvGrpSpPr>
              <a:grpSpLocks/>
            </p:cNvGrpSpPr>
            <p:nvPr/>
          </p:nvGrpSpPr>
          <p:grpSpPr bwMode="auto">
            <a:xfrm>
              <a:off x="4749" y="668"/>
              <a:ext cx="581" cy="145"/>
              <a:chOff x="614" y="2568"/>
              <a:chExt cx="725" cy="139"/>
            </a:xfrm>
          </p:grpSpPr>
          <p:sp>
            <p:nvSpPr>
              <p:cNvPr id="416" name="AutoShape 170">
                <a:extLst>
                  <a:ext uri="{FF2B5EF4-FFF2-40B4-BE49-F238E27FC236}">
                    <a16:creationId xmlns:a16="http://schemas.microsoft.com/office/drawing/2014/main" id="{A967F0FF-1A5B-524B-93E6-F5241976BB9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7" name="AutoShape 171">
                <a:extLst>
                  <a:ext uri="{FF2B5EF4-FFF2-40B4-BE49-F238E27FC236}">
                    <a16:creationId xmlns:a16="http://schemas.microsoft.com/office/drawing/2014/main" id="{47E42211-0EB4-8846-9356-8025F0B0AFD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2" name="Rectangle 172">
              <a:extLst>
                <a:ext uri="{FF2B5EF4-FFF2-40B4-BE49-F238E27FC236}">
                  <a16:creationId xmlns:a16="http://schemas.microsoft.com/office/drawing/2014/main" id="{A253ECB5-E810-654A-8AEA-B06E7E8BD7F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3" name="Group 173">
              <a:extLst>
                <a:ext uri="{FF2B5EF4-FFF2-40B4-BE49-F238E27FC236}">
                  <a16:creationId xmlns:a16="http://schemas.microsoft.com/office/drawing/2014/main" id="{8ABBF0A2-79C7-3843-AEF7-0B108A1A9DBD}"/>
                </a:ext>
              </a:extLst>
            </p:cNvPr>
            <p:cNvGrpSpPr>
              <a:grpSpLocks/>
            </p:cNvGrpSpPr>
            <p:nvPr/>
          </p:nvGrpSpPr>
          <p:grpSpPr bwMode="auto">
            <a:xfrm>
              <a:off x="4747" y="994"/>
              <a:ext cx="581" cy="134"/>
              <a:chOff x="614" y="2568"/>
              <a:chExt cx="725" cy="139"/>
            </a:xfrm>
          </p:grpSpPr>
          <p:sp>
            <p:nvSpPr>
              <p:cNvPr id="414" name="AutoShape 174">
                <a:extLst>
                  <a:ext uri="{FF2B5EF4-FFF2-40B4-BE49-F238E27FC236}">
                    <a16:creationId xmlns:a16="http://schemas.microsoft.com/office/drawing/2014/main" id="{0D6185E6-D51D-A544-8C9F-6CF31ACD065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5" name="AutoShape 175">
                <a:extLst>
                  <a:ext uri="{FF2B5EF4-FFF2-40B4-BE49-F238E27FC236}">
                    <a16:creationId xmlns:a16="http://schemas.microsoft.com/office/drawing/2014/main" id="{45C49FBD-4799-3440-BE93-ED432BA5548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4" name="Rectangle 176">
              <a:extLst>
                <a:ext uri="{FF2B5EF4-FFF2-40B4-BE49-F238E27FC236}">
                  <a16:creationId xmlns:a16="http://schemas.microsoft.com/office/drawing/2014/main" id="{62DDF460-8AF3-FF41-B885-D46ADE63CCE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95" name="Rectangle 177">
              <a:extLst>
                <a:ext uri="{FF2B5EF4-FFF2-40B4-BE49-F238E27FC236}">
                  <a16:creationId xmlns:a16="http://schemas.microsoft.com/office/drawing/2014/main" id="{C24947D6-AADC-9A47-95C8-7A2CCE910DB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396" name="Group 178">
              <a:extLst>
                <a:ext uri="{FF2B5EF4-FFF2-40B4-BE49-F238E27FC236}">
                  <a16:creationId xmlns:a16="http://schemas.microsoft.com/office/drawing/2014/main" id="{51A2B0F1-DE5B-9C44-A881-C4B542B6B50A}"/>
                </a:ext>
              </a:extLst>
            </p:cNvPr>
            <p:cNvGrpSpPr>
              <a:grpSpLocks/>
            </p:cNvGrpSpPr>
            <p:nvPr/>
          </p:nvGrpSpPr>
          <p:grpSpPr bwMode="auto">
            <a:xfrm>
              <a:off x="4735" y="1627"/>
              <a:ext cx="582" cy="151"/>
              <a:chOff x="614" y="2568"/>
              <a:chExt cx="725" cy="139"/>
            </a:xfrm>
          </p:grpSpPr>
          <p:sp>
            <p:nvSpPr>
              <p:cNvPr id="412" name="AutoShape 179">
                <a:extLst>
                  <a:ext uri="{FF2B5EF4-FFF2-40B4-BE49-F238E27FC236}">
                    <a16:creationId xmlns:a16="http://schemas.microsoft.com/office/drawing/2014/main" id="{FF26D077-4EA3-2342-837F-8A5D5BE98408}"/>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3" name="AutoShape 180">
                <a:extLst>
                  <a:ext uri="{FF2B5EF4-FFF2-40B4-BE49-F238E27FC236}">
                    <a16:creationId xmlns:a16="http://schemas.microsoft.com/office/drawing/2014/main" id="{6938491D-ACC4-D247-A174-ED9E63955920}"/>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7" name="Freeform 181">
              <a:extLst>
                <a:ext uri="{FF2B5EF4-FFF2-40B4-BE49-F238E27FC236}">
                  <a16:creationId xmlns:a16="http://schemas.microsoft.com/office/drawing/2014/main" id="{8347DBD3-007C-5347-8074-BC48934819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8" name="Group 182">
              <a:extLst>
                <a:ext uri="{FF2B5EF4-FFF2-40B4-BE49-F238E27FC236}">
                  <a16:creationId xmlns:a16="http://schemas.microsoft.com/office/drawing/2014/main" id="{97B09700-0634-FF4D-98CD-FC999C9A388E}"/>
                </a:ext>
              </a:extLst>
            </p:cNvPr>
            <p:cNvGrpSpPr>
              <a:grpSpLocks/>
            </p:cNvGrpSpPr>
            <p:nvPr/>
          </p:nvGrpSpPr>
          <p:grpSpPr bwMode="auto">
            <a:xfrm>
              <a:off x="4739" y="1327"/>
              <a:ext cx="582" cy="139"/>
              <a:chOff x="614" y="2568"/>
              <a:chExt cx="725" cy="139"/>
            </a:xfrm>
          </p:grpSpPr>
          <p:sp>
            <p:nvSpPr>
              <p:cNvPr id="410" name="AutoShape 183">
                <a:extLst>
                  <a:ext uri="{FF2B5EF4-FFF2-40B4-BE49-F238E27FC236}">
                    <a16:creationId xmlns:a16="http://schemas.microsoft.com/office/drawing/2014/main" id="{CAE14D82-2E48-404E-B50D-02636745A8F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11" name="AutoShape 184">
                <a:extLst>
                  <a:ext uri="{FF2B5EF4-FFF2-40B4-BE49-F238E27FC236}">
                    <a16:creationId xmlns:a16="http://schemas.microsoft.com/office/drawing/2014/main" id="{51BBC259-2416-1447-ADC8-FFADEB6DBB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99" name="Rectangle 185">
              <a:extLst>
                <a:ext uri="{FF2B5EF4-FFF2-40B4-BE49-F238E27FC236}">
                  <a16:creationId xmlns:a16="http://schemas.microsoft.com/office/drawing/2014/main" id="{1064C0C2-840D-B947-9570-7D79A80EF58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0" name="Freeform 186">
              <a:extLst>
                <a:ext uri="{FF2B5EF4-FFF2-40B4-BE49-F238E27FC236}">
                  <a16:creationId xmlns:a16="http://schemas.microsoft.com/office/drawing/2014/main" id="{B6468F87-96EF-784A-B97A-D7EA2DEA79D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1" name="Freeform 187">
              <a:extLst>
                <a:ext uri="{FF2B5EF4-FFF2-40B4-BE49-F238E27FC236}">
                  <a16:creationId xmlns:a16="http://schemas.microsoft.com/office/drawing/2014/main" id="{F24072E3-E21E-3D47-83FF-6B5B3B03683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Oval 188">
              <a:extLst>
                <a:ext uri="{FF2B5EF4-FFF2-40B4-BE49-F238E27FC236}">
                  <a16:creationId xmlns:a16="http://schemas.microsoft.com/office/drawing/2014/main" id="{C2FDEF67-F14F-2A4C-A3BF-0529D843B8F4}"/>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3" name="Freeform 189">
              <a:extLst>
                <a:ext uri="{FF2B5EF4-FFF2-40B4-BE49-F238E27FC236}">
                  <a16:creationId xmlns:a16="http://schemas.microsoft.com/office/drawing/2014/main" id="{E396FECC-6A5D-DA40-A4D0-B93DFA22585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AutoShape 190">
              <a:extLst>
                <a:ext uri="{FF2B5EF4-FFF2-40B4-BE49-F238E27FC236}">
                  <a16:creationId xmlns:a16="http://schemas.microsoft.com/office/drawing/2014/main" id="{AF73C4B3-874F-8945-8C8A-3D07D6B2FDB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5" name="AutoShape 191">
              <a:extLst>
                <a:ext uri="{FF2B5EF4-FFF2-40B4-BE49-F238E27FC236}">
                  <a16:creationId xmlns:a16="http://schemas.microsoft.com/office/drawing/2014/main" id="{7B3616E9-0E1D-0F4A-B64E-333A0E782AE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6" name="Oval 192">
              <a:extLst>
                <a:ext uri="{FF2B5EF4-FFF2-40B4-BE49-F238E27FC236}">
                  <a16:creationId xmlns:a16="http://schemas.microsoft.com/office/drawing/2014/main" id="{B6D080BF-90A6-B144-BB0F-B017C8FC32D0}"/>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7" name="Oval 193">
              <a:extLst>
                <a:ext uri="{FF2B5EF4-FFF2-40B4-BE49-F238E27FC236}">
                  <a16:creationId xmlns:a16="http://schemas.microsoft.com/office/drawing/2014/main" id="{476EDDEF-CE6F-4042-81DC-768C18CD64B1}"/>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08" name="Oval 194">
              <a:extLst>
                <a:ext uri="{FF2B5EF4-FFF2-40B4-BE49-F238E27FC236}">
                  <a16:creationId xmlns:a16="http://schemas.microsoft.com/office/drawing/2014/main" id="{D38E2869-2274-384D-8E48-0AED4D69634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09" name="Rectangle 195">
              <a:extLst>
                <a:ext uri="{FF2B5EF4-FFF2-40B4-BE49-F238E27FC236}">
                  <a16:creationId xmlns:a16="http://schemas.microsoft.com/office/drawing/2014/main" id="{E207AF41-FA65-C248-905D-7770F218B04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359" name="Line 57">
            <a:extLst>
              <a:ext uri="{FF2B5EF4-FFF2-40B4-BE49-F238E27FC236}">
                <a16:creationId xmlns:a16="http://schemas.microsoft.com/office/drawing/2014/main" id="{63DE0F1D-A9CF-3B47-9DBF-096FE0F6708D}"/>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0" name="Line 57">
            <a:extLst>
              <a:ext uri="{FF2B5EF4-FFF2-40B4-BE49-F238E27FC236}">
                <a16:creationId xmlns:a16="http://schemas.microsoft.com/office/drawing/2014/main" id="{46D01C7A-CEF1-E346-AF5D-2CCF20987B5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1" name="Line 57">
            <a:extLst>
              <a:ext uri="{FF2B5EF4-FFF2-40B4-BE49-F238E27FC236}">
                <a16:creationId xmlns:a16="http://schemas.microsoft.com/office/drawing/2014/main" id="{FC5AF6D5-FBFA-504B-A634-B5D18FA55859}"/>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2" name="Group 361">
            <a:extLst>
              <a:ext uri="{FF2B5EF4-FFF2-40B4-BE49-F238E27FC236}">
                <a16:creationId xmlns:a16="http://schemas.microsoft.com/office/drawing/2014/main" id="{A8476EBE-514C-F24A-9934-50A3E251CCB0}"/>
              </a:ext>
            </a:extLst>
          </p:cNvPr>
          <p:cNvGrpSpPr/>
          <p:nvPr/>
        </p:nvGrpSpPr>
        <p:grpSpPr>
          <a:xfrm>
            <a:off x="2749090" y="3427413"/>
            <a:ext cx="2851610" cy="946150"/>
            <a:chOff x="2749090" y="3427413"/>
            <a:chExt cx="2851610" cy="946150"/>
          </a:xfrm>
        </p:grpSpPr>
        <p:sp>
          <p:nvSpPr>
            <p:cNvPr id="379" name="Text Box 68">
              <a:extLst>
                <a:ext uri="{FF2B5EF4-FFF2-40B4-BE49-F238E27FC236}">
                  <a16:creationId xmlns:a16="http://schemas.microsoft.com/office/drawing/2014/main" id="{8AF39E71-B088-4C43-899B-2F5F1867554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0" name="Oval 217">
              <a:extLst>
                <a:ext uri="{FF2B5EF4-FFF2-40B4-BE49-F238E27FC236}">
                  <a16:creationId xmlns:a16="http://schemas.microsoft.com/office/drawing/2014/main" id="{11DE1202-9705-C244-9A3F-E44B4A0C0C53}"/>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1" name="Line 229">
              <a:extLst>
                <a:ext uri="{FF2B5EF4-FFF2-40B4-BE49-F238E27FC236}">
                  <a16:creationId xmlns:a16="http://schemas.microsoft.com/office/drawing/2014/main" id="{429846E6-D021-D048-B531-E1D9B4772D1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Oval 232">
              <a:extLst>
                <a:ext uri="{FF2B5EF4-FFF2-40B4-BE49-F238E27FC236}">
                  <a16:creationId xmlns:a16="http://schemas.microsoft.com/office/drawing/2014/main" id="{C1A4B9C1-E455-364D-9F70-13A0F3F4D365}"/>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Text Box 233">
              <a:extLst>
                <a:ext uri="{FF2B5EF4-FFF2-40B4-BE49-F238E27FC236}">
                  <a16:creationId xmlns:a16="http://schemas.microsoft.com/office/drawing/2014/main" id="{580E2367-A745-E345-BB8F-41D6212780AD}"/>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4" name="Line 234">
              <a:extLst>
                <a:ext uri="{FF2B5EF4-FFF2-40B4-BE49-F238E27FC236}">
                  <a16:creationId xmlns:a16="http://schemas.microsoft.com/office/drawing/2014/main" id="{461900DA-408C-DE4C-AE3A-7C59E17053E7}"/>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385" name="Line 235">
              <a:extLst>
                <a:ext uri="{FF2B5EF4-FFF2-40B4-BE49-F238E27FC236}">
                  <a16:creationId xmlns:a16="http://schemas.microsoft.com/office/drawing/2014/main" id="{9AE41AE9-2E2C-A94C-8563-FA0EF6DB2493}"/>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363" name="Group 362">
            <a:extLst>
              <a:ext uri="{FF2B5EF4-FFF2-40B4-BE49-F238E27FC236}">
                <a16:creationId xmlns:a16="http://schemas.microsoft.com/office/drawing/2014/main" id="{EF024339-16A9-2940-84AC-8D5FD6D530DC}"/>
              </a:ext>
            </a:extLst>
          </p:cNvPr>
          <p:cNvGrpSpPr/>
          <p:nvPr/>
        </p:nvGrpSpPr>
        <p:grpSpPr>
          <a:xfrm>
            <a:off x="2913490" y="5218953"/>
            <a:ext cx="1938730" cy="1300181"/>
            <a:chOff x="2913490" y="5218953"/>
            <a:chExt cx="1938730" cy="1300181"/>
          </a:xfrm>
        </p:grpSpPr>
        <p:sp>
          <p:nvSpPr>
            <p:cNvPr id="368" name="Text Box 32">
              <a:extLst>
                <a:ext uri="{FF2B5EF4-FFF2-40B4-BE49-F238E27FC236}">
                  <a16:creationId xmlns:a16="http://schemas.microsoft.com/office/drawing/2014/main" id="{5AAD3E18-5D61-9A4F-A8C6-DA15D5F6E8C8}"/>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69" name="Line 77">
              <a:extLst>
                <a:ext uri="{FF2B5EF4-FFF2-40B4-BE49-F238E27FC236}">
                  <a16:creationId xmlns:a16="http://schemas.microsoft.com/office/drawing/2014/main" id="{9C4905E3-CC67-3F4F-9F6E-3576D662FE1F}"/>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0" name="Group 369">
              <a:extLst>
                <a:ext uri="{FF2B5EF4-FFF2-40B4-BE49-F238E27FC236}">
                  <a16:creationId xmlns:a16="http://schemas.microsoft.com/office/drawing/2014/main" id="{642EEE98-D955-2645-BCEA-6CFA28F8CF58}"/>
                </a:ext>
              </a:extLst>
            </p:cNvPr>
            <p:cNvGrpSpPr/>
            <p:nvPr/>
          </p:nvGrpSpPr>
          <p:grpSpPr>
            <a:xfrm>
              <a:off x="4030362" y="5218953"/>
              <a:ext cx="821858" cy="355937"/>
              <a:chOff x="6859123" y="5156933"/>
              <a:chExt cx="456701" cy="226548"/>
            </a:xfrm>
          </p:grpSpPr>
          <p:sp>
            <p:nvSpPr>
              <p:cNvPr id="371" name="Rectangle 370">
                <a:extLst>
                  <a:ext uri="{FF2B5EF4-FFF2-40B4-BE49-F238E27FC236}">
                    <a16:creationId xmlns:a16="http://schemas.microsoft.com/office/drawing/2014/main" id="{BF29C153-2860-A047-B353-EB834110B516}"/>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2" name="Straight Connector 371">
                <a:extLst>
                  <a:ext uri="{FF2B5EF4-FFF2-40B4-BE49-F238E27FC236}">
                    <a16:creationId xmlns:a16="http://schemas.microsoft.com/office/drawing/2014/main" id="{0F94F15C-CB01-2343-8BA9-D6A7A5F3E92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BCDCB2-682E-8A47-B5AA-751DCC383167}"/>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EC6D7F8-6E55-114F-BBD8-DF2048FBDBD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DA34588-6E4E-E843-9815-D17EF78C07C8}"/>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EDC81EAA-11E7-204C-B32D-EF46B8EA047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B2D8E63-0217-464C-AF6F-C583D47A94FB}"/>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DC8A4E4-9140-9846-AE4D-F6F7180594C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4" name="Freeform 91">
            <a:extLst>
              <a:ext uri="{FF2B5EF4-FFF2-40B4-BE49-F238E27FC236}">
                <a16:creationId xmlns:a16="http://schemas.microsoft.com/office/drawing/2014/main" id="{6A998D77-E674-4C42-8116-BFA762D73522}"/>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5" name="Group 364">
            <a:extLst>
              <a:ext uri="{FF2B5EF4-FFF2-40B4-BE49-F238E27FC236}">
                <a16:creationId xmlns:a16="http://schemas.microsoft.com/office/drawing/2014/main" id="{7181676C-F21F-FA45-B687-4F604B6D6AB0}"/>
              </a:ext>
            </a:extLst>
          </p:cNvPr>
          <p:cNvGrpSpPr/>
          <p:nvPr/>
        </p:nvGrpSpPr>
        <p:grpSpPr>
          <a:xfrm>
            <a:off x="1586591" y="4743924"/>
            <a:ext cx="4913849" cy="1346072"/>
            <a:chOff x="5641439" y="2685215"/>
            <a:chExt cx="4000500" cy="1028700"/>
          </a:xfrm>
        </p:grpSpPr>
        <p:sp>
          <p:nvSpPr>
            <p:cNvPr id="366" name="Oval 73">
              <a:extLst>
                <a:ext uri="{FF2B5EF4-FFF2-40B4-BE49-F238E27FC236}">
                  <a16:creationId xmlns:a16="http://schemas.microsoft.com/office/drawing/2014/main" id="{35053334-4D7F-4847-80B3-6F40D7B23AB8}"/>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7" name="Freeform 90">
              <a:extLst>
                <a:ext uri="{FF2B5EF4-FFF2-40B4-BE49-F238E27FC236}">
                  <a16:creationId xmlns:a16="http://schemas.microsoft.com/office/drawing/2014/main" id="{95104C9F-4620-634A-B9AC-1FD27521ED0A}"/>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82" name="Group 481">
            <a:extLst>
              <a:ext uri="{FF2B5EF4-FFF2-40B4-BE49-F238E27FC236}">
                <a16:creationId xmlns:a16="http://schemas.microsoft.com/office/drawing/2014/main" id="{5013778A-FC3E-6147-B237-2E421A578596}"/>
              </a:ext>
            </a:extLst>
          </p:cNvPr>
          <p:cNvGrpSpPr/>
          <p:nvPr/>
        </p:nvGrpSpPr>
        <p:grpSpPr>
          <a:xfrm>
            <a:off x="3289650" y="5336775"/>
            <a:ext cx="2124396" cy="604097"/>
            <a:chOff x="3289650" y="5336775"/>
            <a:chExt cx="2124396" cy="604097"/>
          </a:xfrm>
        </p:grpSpPr>
        <p:sp>
          <p:nvSpPr>
            <p:cNvPr id="483" name="TextBox 482">
              <a:extLst>
                <a:ext uri="{FF2B5EF4-FFF2-40B4-BE49-F238E27FC236}">
                  <a16:creationId xmlns:a16="http://schemas.microsoft.com/office/drawing/2014/main" id="{79802D0E-17EA-E149-8E57-45B459B3069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84" name="TextBox 483">
              <a:extLst>
                <a:ext uri="{FF2B5EF4-FFF2-40B4-BE49-F238E27FC236}">
                  <a16:creationId xmlns:a16="http://schemas.microsoft.com/office/drawing/2014/main" id="{18161CA6-5140-A442-9496-A8022DF846CA}"/>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9" name="Line 17">
            <a:extLst>
              <a:ext uri="{FF2B5EF4-FFF2-40B4-BE49-F238E27FC236}">
                <a16:creationId xmlns:a16="http://schemas.microsoft.com/office/drawing/2014/main" id="{D36515D0-132A-8F4C-B7B9-1155DF48878C}"/>
              </a:ext>
            </a:extLst>
          </p:cNvPr>
          <p:cNvSpPr>
            <a:spLocks noChangeShapeType="1"/>
          </p:cNvSpPr>
          <p:nvPr/>
        </p:nvSpPr>
        <p:spPr bwMode="auto">
          <a:xfrm flipH="1">
            <a:off x="3021013" y="4878388"/>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6" name="Oval 215">
            <a:extLst>
              <a:ext uri="{FF2B5EF4-FFF2-40B4-BE49-F238E27FC236}">
                <a16:creationId xmlns:a16="http://schemas.microsoft.com/office/drawing/2014/main" id="{1C4268F0-E551-D24B-9519-6A260937A6C3}"/>
              </a:ext>
            </a:extLst>
          </p:cNvPr>
          <p:cNvSpPr>
            <a:spLocks noChangeArrowheads="1"/>
          </p:cNvSpPr>
          <p:nvPr/>
        </p:nvSpPr>
        <p:spPr bwMode="auto">
          <a:xfrm>
            <a:off x="2763838" y="3638550"/>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Freeform 228">
            <a:extLst>
              <a:ext uri="{FF2B5EF4-FFF2-40B4-BE49-F238E27FC236}">
                <a16:creationId xmlns:a16="http://schemas.microsoft.com/office/drawing/2014/main" id="{63D52C34-ADA8-824F-BFD8-D4746FEC885A}"/>
              </a:ext>
            </a:extLst>
          </p:cNvPr>
          <p:cNvSpPr>
            <a:spLocks/>
          </p:cNvSpPr>
          <p:nvPr/>
        </p:nvSpPr>
        <p:spPr bwMode="auto">
          <a:xfrm>
            <a:off x="2822575" y="3698875"/>
            <a:ext cx="4210050" cy="1646238"/>
          </a:xfrm>
          <a:custGeom>
            <a:avLst/>
            <a:gdLst>
              <a:gd name="T0" fmla="*/ 0 w 5400"/>
              <a:gd name="T1" fmla="*/ 0 h 2010"/>
              <a:gd name="T2" fmla="*/ 0 w 5400"/>
              <a:gd name="T3" fmla="*/ 2147483647 h 2010"/>
              <a:gd name="T4" fmla="*/ 2147483647 w 5400"/>
              <a:gd name="T5" fmla="*/ 2147483647 h 2010"/>
              <a:gd name="T6" fmla="*/ 2147483647 w 5400"/>
              <a:gd name="T7" fmla="*/ 2147483647 h 2010"/>
              <a:gd name="T8" fmla="*/ 2147483647 w 5400"/>
              <a:gd name="T9" fmla="*/ 2147483647 h 2010"/>
              <a:gd name="T10" fmla="*/ 2147483647 w 5400"/>
              <a:gd name="T11" fmla="*/ 2147483647 h 2010"/>
              <a:gd name="T12" fmla="*/ 2147483647 w 5400"/>
              <a:gd name="T13" fmla="*/ 2147483647 h 2010"/>
              <a:gd name="T14" fmla="*/ 2147483647 w 5400"/>
              <a:gd name="T15" fmla="*/ 2147483647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29">
            <a:extLst>
              <a:ext uri="{FF2B5EF4-FFF2-40B4-BE49-F238E27FC236}">
                <a16:creationId xmlns:a16="http://schemas.microsoft.com/office/drawing/2014/main" id="{2699F953-20DB-2F48-91B4-9336D6A63ABD}"/>
              </a:ext>
            </a:extLst>
          </p:cNvPr>
          <p:cNvSpPr>
            <a:spLocks noChangeArrowheads="1"/>
          </p:cNvSpPr>
          <p:nvPr/>
        </p:nvSpPr>
        <p:spPr bwMode="auto">
          <a:xfrm>
            <a:off x="2763838" y="3871913"/>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34">
            <a:extLst>
              <a:ext uri="{FF2B5EF4-FFF2-40B4-BE49-F238E27FC236}">
                <a16:creationId xmlns:a16="http://schemas.microsoft.com/office/drawing/2014/main" id="{52CAA5BF-C505-6847-BAF8-A75587362EE3}"/>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Rectangle 235">
            <a:extLst>
              <a:ext uri="{FF2B5EF4-FFF2-40B4-BE49-F238E27FC236}">
                <a16:creationId xmlns:a16="http://schemas.microsoft.com/office/drawing/2014/main" id="{6EBFCC57-DC97-C441-897D-9E4916F1E725}"/>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Text Box 236">
            <a:extLst>
              <a:ext uri="{FF2B5EF4-FFF2-40B4-BE49-F238E27FC236}">
                <a16:creationId xmlns:a16="http://schemas.microsoft.com/office/drawing/2014/main" id="{2385057C-CC2A-904D-B477-1A4E091EC574}"/>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6600"/>
                </a:solidFill>
                <a:effectLst/>
                <a:uLnTx/>
                <a:uFillTx/>
                <a:latin typeface="Arial" charset="0"/>
                <a:ea typeface="ＭＳ Ｐゴシック" charset="0"/>
                <a:cs typeface="+mn-cs"/>
              </a:rPr>
              <a:t>copy</a:t>
            </a:r>
          </a:p>
        </p:txBody>
      </p:sp>
      <p:grpSp>
        <p:nvGrpSpPr>
          <p:cNvPr id="239" name="Group 240">
            <a:extLst>
              <a:ext uri="{FF2B5EF4-FFF2-40B4-BE49-F238E27FC236}">
                <a16:creationId xmlns:a16="http://schemas.microsoft.com/office/drawing/2014/main" id="{3C099EA3-4C76-8E43-A8FA-DA69E23B587D}"/>
              </a:ext>
            </a:extLst>
          </p:cNvPr>
          <p:cNvGrpSpPr>
            <a:grpSpLocks/>
          </p:cNvGrpSpPr>
          <p:nvPr/>
        </p:nvGrpSpPr>
        <p:grpSpPr bwMode="auto">
          <a:xfrm>
            <a:off x="1376363" y="3300413"/>
            <a:ext cx="947737" cy="869950"/>
            <a:chOff x="3283" y="2142"/>
            <a:chExt cx="597" cy="548"/>
          </a:xfrm>
        </p:grpSpPr>
        <p:grpSp>
          <p:nvGrpSpPr>
            <p:cNvPr id="240" name="Group 241">
              <a:extLst>
                <a:ext uri="{FF2B5EF4-FFF2-40B4-BE49-F238E27FC236}">
                  <a16:creationId xmlns:a16="http://schemas.microsoft.com/office/drawing/2014/main" id="{B0C67642-FA77-3248-BB94-4C12B33DABEB}"/>
                </a:ext>
              </a:extLst>
            </p:cNvPr>
            <p:cNvGrpSpPr>
              <a:grpSpLocks/>
            </p:cNvGrpSpPr>
            <p:nvPr/>
          </p:nvGrpSpPr>
          <p:grpSpPr bwMode="auto">
            <a:xfrm>
              <a:off x="3283" y="2387"/>
              <a:ext cx="597" cy="303"/>
              <a:chOff x="990" y="4570"/>
              <a:chExt cx="597" cy="380"/>
            </a:xfrm>
          </p:grpSpPr>
          <p:pic>
            <p:nvPicPr>
              <p:cNvPr id="243" name="Picture 242">
                <a:extLst>
                  <a:ext uri="{FF2B5EF4-FFF2-40B4-BE49-F238E27FC236}">
                    <a16:creationId xmlns:a16="http://schemas.microsoft.com/office/drawing/2014/main" id="{67A85C0C-4A8A-6B47-B09B-B8DCC270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4" name="Rectangle 243">
                <a:extLst>
                  <a:ext uri="{FF2B5EF4-FFF2-40B4-BE49-F238E27FC236}">
                    <a16:creationId xmlns:a16="http://schemas.microsoft.com/office/drawing/2014/main" id="{1BE93BC6-21EB-E345-A354-EC1A31A9313F}"/>
                  </a:ext>
                </a:extLst>
              </p:cNvPr>
              <p:cNvSpPr>
                <a:spLocks noChangeArrowheads="1"/>
              </p:cNvSpPr>
              <p:nvPr/>
            </p:nvSpPr>
            <p:spPr bwMode="auto">
              <a:xfrm>
                <a:off x="1124" y="4679"/>
                <a:ext cx="360"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Text Box 244">
              <a:extLst>
                <a:ext uri="{FF2B5EF4-FFF2-40B4-BE49-F238E27FC236}">
                  <a16:creationId xmlns:a16="http://schemas.microsoft.com/office/drawing/2014/main" id="{057976BB-0F9A-9941-9597-91496E327B0E}"/>
                </a:ext>
              </a:extLst>
            </p:cNvPr>
            <p:cNvSpPr txBox="1">
              <a:spLocks noChangeArrowheads="1"/>
            </p:cNvSpPr>
            <p:nvPr/>
          </p:nvSpPr>
          <p:spPr bwMode="auto">
            <a:xfrm>
              <a:off x="3343" y="2461"/>
              <a:ext cx="479" cy="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timeout</a:t>
              </a:r>
            </a:p>
          </p:txBody>
        </p:sp>
        <p:pic>
          <p:nvPicPr>
            <p:cNvPr id="242" name="Picture 245">
              <a:extLst>
                <a:ext uri="{FF2B5EF4-FFF2-40B4-BE49-F238E27FC236}">
                  <a16:creationId xmlns:a16="http://schemas.microsoft.com/office/drawing/2014/main" id="{18023B91-60B5-4147-A0EC-197B454F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342" name="Rectangle 281">
            <a:extLst>
              <a:ext uri="{FF2B5EF4-FFF2-40B4-BE49-F238E27FC236}">
                <a16:creationId xmlns:a16="http://schemas.microsoft.com/office/drawing/2014/main" id="{3D39CBCD-019A-0349-BB68-948FE706EC0C}"/>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238" name="Text Box 237">
            <a:extLst>
              <a:ext uri="{FF2B5EF4-FFF2-40B4-BE49-F238E27FC236}">
                <a16:creationId xmlns:a16="http://schemas.microsoft.com/office/drawing/2014/main" id="{147D48B6-6F9D-A040-89CB-089EAC406DE6}"/>
              </a:ext>
            </a:extLst>
          </p:cNvPr>
          <p:cNvSpPr txBox="1">
            <a:spLocks noChangeArrowheads="1"/>
          </p:cNvSpPr>
          <p:nvPr/>
        </p:nvSpPr>
        <p:spPr bwMode="auto">
          <a:xfrm>
            <a:off x="3724275"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grpSp>
        <p:nvGrpSpPr>
          <p:cNvPr id="7" name="Group 6">
            <a:extLst>
              <a:ext uri="{FF2B5EF4-FFF2-40B4-BE49-F238E27FC236}">
                <a16:creationId xmlns:a16="http://schemas.microsoft.com/office/drawing/2014/main" id="{567624B7-6B20-F845-9C41-4CC182257E49}"/>
              </a:ext>
            </a:extLst>
          </p:cNvPr>
          <p:cNvGrpSpPr/>
          <p:nvPr/>
        </p:nvGrpSpPr>
        <p:grpSpPr>
          <a:xfrm>
            <a:off x="10022277" y="2256302"/>
            <a:ext cx="2018927" cy="1905034"/>
            <a:chOff x="10022277" y="2034920"/>
            <a:chExt cx="2018927" cy="1905034"/>
          </a:xfrm>
        </p:grpSpPr>
        <p:sp>
          <p:nvSpPr>
            <p:cNvPr id="198" name="Text Box 259">
              <a:extLst>
                <a:ext uri="{FF2B5EF4-FFF2-40B4-BE49-F238E27FC236}">
                  <a16:creationId xmlns:a16="http://schemas.microsoft.com/office/drawing/2014/main" id="{9EDD7432-CD42-3343-A35C-16F063B6C25E}"/>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202" name="Line 253">
              <a:extLst>
                <a:ext uri="{FF2B5EF4-FFF2-40B4-BE49-F238E27FC236}">
                  <a16:creationId xmlns:a16="http://schemas.microsoft.com/office/drawing/2014/main" id="{D5AB995F-B247-6F4B-BEAE-3191BFB3D4E9}"/>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BEA05CA9-3FA3-BF4C-A8E9-55EEC0008877}"/>
              </a:ext>
            </a:extLst>
          </p:cNvPr>
          <p:cNvGrpSpPr/>
          <p:nvPr/>
        </p:nvGrpSpPr>
        <p:grpSpPr>
          <a:xfrm>
            <a:off x="10040109" y="1751513"/>
            <a:ext cx="1904433" cy="674031"/>
            <a:chOff x="10040109" y="1530131"/>
            <a:chExt cx="1904433" cy="674031"/>
          </a:xfrm>
        </p:grpSpPr>
        <p:sp>
          <p:nvSpPr>
            <p:cNvPr id="224" name="Text Box 252">
              <a:extLst>
                <a:ext uri="{FF2B5EF4-FFF2-40B4-BE49-F238E27FC236}">
                  <a16:creationId xmlns:a16="http://schemas.microsoft.com/office/drawing/2014/main" id="{14DBF64B-0F2A-564A-8608-15D68B07DB02}"/>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225" name="Right Brace 224">
              <a:extLst>
                <a:ext uri="{FF2B5EF4-FFF2-40B4-BE49-F238E27FC236}">
                  <a16:creationId xmlns:a16="http://schemas.microsoft.com/office/drawing/2014/main" id="{2533B29F-81E1-3C4A-A26B-AFF9EC5694E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12B126A1-4A79-F34D-A071-BDA969124FB9}"/>
              </a:ext>
            </a:extLst>
          </p:cNvPr>
          <p:cNvGrpSpPr/>
          <p:nvPr/>
        </p:nvGrpSpPr>
        <p:grpSpPr>
          <a:xfrm>
            <a:off x="7361453" y="1421562"/>
            <a:ext cx="3100386" cy="2791471"/>
            <a:chOff x="7361453" y="1200180"/>
            <a:chExt cx="3100386" cy="2791471"/>
          </a:xfrm>
        </p:grpSpPr>
        <p:sp>
          <p:nvSpPr>
            <p:cNvPr id="204" name="Freeform 245">
              <a:extLst>
                <a:ext uri="{FF2B5EF4-FFF2-40B4-BE49-F238E27FC236}">
                  <a16:creationId xmlns:a16="http://schemas.microsoft.com/office/drawing/2014/main" id="{B3460BD7-A5F9-BE49-9E86-1F8442B74C7E}"/>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5" name="Group 246">
              <a:extLst>
                <a:ext uri="{FF2B5EF4-FFF2-40B4-BE49-F238E27FC236}">
                  <a16:creationId xmlns:a16="http://schemas.microsoft.com/office/drawing/2014/main" id="{5E08E7AA-3C32-114D-AB01-2054FE7FF68F}"/>
                </a:ext>
              </a:extLst>
            </p:cNvPr>
            <p:cNvGrpSpPr>
              <a:grpSpLocks/>
            </p:cNvGrpSpPr>
            <p:nvPr/>
          </p:nvGrpSpPr>
          <p:grpSpPr bwMode="auto">
            <a:xfrm>
              <a:off x="8776235" y="3317988"/>
              <a:ext cx="458788" cy="400051"/>
              <a:chOff x="3583" y="1761"/>
              <a:chExt cx="289" cy="252"/>
            </a:xfrm>
          </p:grpSpPr>
          <p:sp>
            <p:nvSpPr>
              <p:cNvPr id="221" name="Text Box 247">
                <a:extLst>
                  <a:ext uri="{FF2B5EF4-FFF2-40B4-BE49-F238E27FC236}">
                    <a16:creationId xmlns:a16="http://schemas.microsoft.com/office/drawing/2014/main" id="{1B32B252-D75C-EE47-9DF7-3388AC1F323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222" name="Line 248">
                <a:extLst>
                  <a:ext uri="{FF2B5EF4-FFF2-40B4-BE49-F238E27FC236}">
                    <a16:creationId xmlns:a16="http://schemas.microsoft.com/office/drawing/2014/main" id="{069831FC-8BE0-BA42-967D-6C06BFB98533}"/>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206" name="Line 278">
              <a:extLst>
                <a:ext uri="{FF2B5EF4-FFF2-40B4-BE49-F238E27FC236}">
                  <a16:creationId xmlns:a16="http://schemas.microsoft.com/office/drawing/2014/main" id="{79D305B3-2BB2-D449-B462-DEAABA8BAFCB}"/>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7" name="Line 280">
              <a:extLst>
                <a:ext uri="{FF2B5EF4-FFF2-40B4-BE49-F238E27FC236}">
                  <a16:creationId xmlns:a16="http://schemas.microsoft.com/office/drawing/2014/main" id="{06048882-9574-FC44-B8CF-F1DAC2D70473}"/>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08" name="Freeform 281">
              <a:extLst>
                <a:ext uri="{FF2B5EF4-FFF2-40B4-BE49-F238E27FC236}">
                  <a16:creationId xmlns:a16="http://schemas.microsoft.com/office/drawing/2014/main" id="{BF1363B2-F686-8742-8291-A19A05138F45}"/>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Line 282">
              <a:extLst>
                <a:ext uri="{FF2B5EF4-FFF2-40B4-BE49-F238E27FC236}">
                  <a16:creationId xmlns:a16="http://schemas.microsoft.com/office/drawing/2014/main" id="{F026FEA1-5290-6345-BCE2-778BE3958BA2}"/>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0" name="Line 283">
              <a:extLst>
                <a:ext uri="{FF2B5EF4-FFF2-40B4-BE49-F238E27FC236}">
                  <a16:creationId xmlns:a16="http://schemas.microsoft.com/office/drawing/2014/main" id="{6915514F-CA67-4B49-A03C-EFE57672B7F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Text Box 284">
              <a:extLst>
                <a:ext uri="{FF2B5EF4-FFF2-40B4-BE49-F238E27FC236}">
                  <a16:creationId xmlns:a16="http://schemas.microsoft.com/office/drawing/2014/main" id="{28C1A511-7077-0445-8960-2561706C38B7}"/>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2" name="Text Box 286">
              <a:extLst>
                <a:ext uri="{FF2B5EF4-FFF2-40B4-BE49-F238E27FC236}">
                  <a16:creationId xmlns:a16="http://schemas.microsoft.com/office/drawing/2014/main" id="{4E3E2B16-E915-2341-A1DD-6D63A903AE3C}"/>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213" name="Line 288">
              <a:extLst>
                <a:ext uri="{FF2B5EF4-FFF2-40B4-BE49-F238E27FC236}">
                  <a16:creationId xmlns:a16="http://schemas.microsoft.com/office/drawing/2014/main" id="{3DD586CE-CDF2-2743-B1D7-9277A7808AEB}"/>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214" name="Straight Connector 213">
              <a:extLst>
                <a:ext uri="{FF2B5EF4-FFF2-40B4-BE49-F238E27FC236}">
                  <a16:creationId xmlns:a16="http://schemas.microsoft.com/office/drawing/2014/main" id="{E3464261-F9AD-6F4C-A531-9BA3554E8509}"/>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9848139A-43C0-0442-A722-9A7D460705EC}"/>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217" name="Oval 216">
              <a:extLst>
                <a:ext uri="{FF2B5EF4-FFF2-40B4-BE49-F238E27FC236}">
                  <a16:creationId xmlns:a16="http://schemas.microsoft.com/office/drawing/2014/main" id="{8833EE11-7254-0440-A469-F4B411A23097}"/>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8" name="Text Box 285">
              <a:extLst>
                <a:ext uri="{FF2B5EF4-FFF2-40B4-BE49-F238E27FC236}">
                  <a16:creationId xmlns:a16="http://schemas.microsoft.com/office/drawing/2014/main" id="{A6A2982E-D69C-954A-AC9A-D8235E843BA1}"/>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9" name="Oval 218">
              <a:extLst>
                <a:ext uri="{FF2B5EF4-FFF2-40B4-BE49-F238E27FC236}">
                  <a16:creationId xmlns:a16="http://schemas.microsoft.com/office/drawing/2014/main" id="{25F13CA3-6FA8-E041-9F3C-DDDB5B06C49D}"/>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0" name="Line 288">
              <a:extLst>
                <a:ext uri="{FF2B5EF4-FFF2-40B4-BE49-F238E27FC236}">
                  <a16:creationId xmlns:a16="http://schemas.microsoft.com/office/drawing/2014/main" id="{B5526BBD-BE65-A44F-AFCC-B97E4A3E4C6E}"/>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26" name="Oval 225">
              <a:extLst>
                <a:ext uri="{FF2B5EF4-FFF2-40B4-BE49-F238E27FC236}">
                  <a16:creationId xmlns:a16="http://schemas.microsoft.com/office/drawing/2014/main" id="{64497D25-845D-1D48-B421-413BFD02AFEB}"/>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7" name="Line 288">
              <a:extLst>
                <a:ext uri="{FF2B5EF4-FFF2-40B4-BE49-F238E27FC236}">
                  <a16:creationId xmlns:a16="http://schemas.microsoft.com/office/drawing/2014/main" id="{32428ACB-96BC-1046-A240-3A7DD1957B64}"/>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190" name="Slide Number Placeholder 2">
            <a:extLst>
              <a:ext uri="{FF2B5EF4-FFF2-40B4-BE49-F238E27FC236}">
                <a16:creationId xmlns:a16="http://schemas.microsoft.com/office/drawing/2014/main" id="{78C896B7-6A68-6749-AF49-8349F653C91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87</a:t>
            </a:fld>
            <a:endParaRPr lang="en-US" dirty="0"/>
          </a:p>
        </p:txBody>
      </p:sp>
    </p:spTree>
    <p:extLst>
      <p:ext uri="{BB962C8B-B14F-4D97-AF65-F5344CB8AC3E}">
        <p14:creationId xmlns:p14="http://schemas.microsoft.com/office/powerpoint/2010/main" val="9573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39 0.17732 L 0.06446 0.17825 L 0.03503 0.24121 L 0.14544 0.24121 " pathEditMode="relative" rAng="0" ptsTypes="AAAAA">
                                      <p:cBhvr>
                                        <p:cTn id="20" dur="2000" fill="hold"/>
                                        <p:tgtEl>
                                          <p:spTgt spid="235"/>
                                        </p:tgtEl>
                                        <p:attrNameLst>
                                          <p:attrName>ppt_x</p:attrName>
                                          <p:attrName>ppt_y</p:attrName>
                                        </p:attrNameLst>
                                      </p:cBhvr>
                                      <p:rCtr x="7266" y="10278"/>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544 0.24121 L 0.16641 0.24121 " pathEditMode="relative" rAng="0" ptsTypes="AA">
                                      <p:cBhvr>
                                        <p:cTn id="30" dur="3000" fill="hold"/>
                                        <p:tgtEl>
                                          <p:spTgt spid="235"/>
                                        </p:tgtEl>
                                        <p:attrNameLst>
                                          <p:attrName>ppt_x</p:attrName>
                                          <p:attrName>ppt_y</p:attrName>
                                        </p:attrNameLst>
                                      </p:cBhvr>
                                      <p:rCtr x="1042" y="0"/>
                                    </p:animMotion>
                                  </p:childTnLst>
                                </p:cTn>
                              </p:par>
                            </p:childTnLst>
                          </p:cTn>
                        </p:par>
                        <p:par>
                          <p:cTn id="31" fill="hold">
                            <p:stCondLst>
                              <p:cond delay="8500"/>
                            </p:stCondLst>
                            <p:childTnLst>
                              <p:par>
                                <p:cTn id="32" presetID="0" presetClass="path" presetSubtype="0" accel="50000" decel="50000" fill="hold" grpId="4" nodeType="afterEffect">
                                  <p:stCondLst>
                                    <p:cond delay="0"/>
                                  </p:stCondLst>
                                  <p:childTnLst>
                                    <p:animMotion origin="layout" path="M 0.18086 0.24051 L 0.23542 0.24051 L 0.26641 0.18125 " pathEditMode="relative" rAng="0" ptsTypes="AAA">
                                      <p:cBhvr>
                                        <p:cTn id="33" dur="2000" fill="hold"/>
                                        <p:tgtEl>
                                          <p:spTgt spid="235"/>
                                        </p:tgtEl>
                                        <p:attrNameLst>
                                          <p:attrName>ppt_x</p:attrName>
                                          <p:attrName>ppt_y</p:attrName>
                                        </p:attrNameLst>
                                      </p:cBhvr>
                                      <p:rCtr x="4271" y="-2963"/>
                                    </p:animMotion>
                                  </p:childTnLst>
                                </p:cTn>
                              </p:par>
                              <p:par>
                                <p:cTn id="34" presetID="9" presetClass="exit" presetSubtype="0" fill="hold" grpId="1" nodeType="withEffect">
                                  <p:stCondLst>
                                    <p:cond delay="0"/>
                                  </p:stCondLst>
                                  <p:childTnLst>
                                    <p:animEffect transition="out" filter="dissolv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par>
                          <p:cTn id="37" fill="hold">
                            <p:stCondLst>
                              <p:cond delay="10500"/>
                            </p:stCondLst>
                            <p:childTnLst>
                              <p:par>
                                <p:cTn id="38" presetID="9" presetClass="entr" presetSubtype="0" fill="hold" nodeType="after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dissolve">
                                      <p:cBhvr>
                                        <p:cTn id="40" dur="500"/>
                                        <p:tgtEl>
                                          <p:spTgt spid="239"/>
                                        </p:tgtEl>
                                      </p:cBhvr>
                                    </p:animEffect>
                                  </p:childTnLst>
                                </p:cTn>
                              </p:par>
                            </p:childTnLst>
                          </p:cTn>
                        </p:par>
                        <p:par>
                          <p:cTn id="41" fill="hold">
                            <p:stCondLst>
                              <p:cond delay="11000"/>
                            </p:stCondLst>
                            <p:childTnLst>
                              <p:par>
                                <p:cTn id="42" presetID="0" presetClass="path" presetSubtype="0" accel="50000" decel="50000" fill="hold" grpId="5" nodeType="afterEffect">
                                  <p:stCondLst>
                                    <p:cond delay="0"/>
                                  </p:stCondLst>
                                  <p:childTnLst>
                                    <p:animMotion origin="layout" path="M 0.26641 0.18125 L 0.2806 0.15348 L 0.33229 0.15348 L 0.33138 0.0169 " pathEditMode="relative" rAng="0" ptsTypes="AAAA">
                                      <p:cBhvr>
                                        <p:cTn id="43" dur="2000" fill="hold"/>
                                        <p:tgtEl>
                                          <p:spTgt spid="235"/>
                                        </p:tgtEl>
                                        <p:attrNameLst>
                                          <p:attrName>ppt_x</p:attrName>
                                          <p:attrName>ppt_y</p:attrName>
                                        </p:attrNameLst>
                                      </p:cBhvr>
                                      <p:rCtr x="3294" y="-8218"/>
                                    </p:animMotion>
                                  </p:childTnLst>
                                </p:cTn>
                              </p:par>
                              <p:par>
                                <p:cTn id="44" presetID="9" presetClass="exit" presetSubtype="0" fill="hold" nodeType="withEffect">
                                  <p:stCondLst>
                                    <p:cond delay="0"/>
                                  </p:stCondLst>
                                  <p:childTnLst>
                                    <p:animEffect transition="out" filter="dissolve">
                                      <p:cBhvr>
                                        <p:cTn id="45" dur="500"/>
                                        <p:tgtEl>
                                          <p:spTgt spid="239"/>
                                        </p:tgtEl>
                                      </p:cBhvr>
                                    </p:animEffect>
                                    <p:set>
                                      <p:cBhvr>
                                        <p:cTn id="46" dur="1" fill="hold">
                                          <p:stCondLst>
                                            <p:cond delay="499"/>
                                          </p:stCondLst>
                                        </p:cTn>
                                        <p:tgtEl>
                                          <p:spTgt spid="239"/>
                                        </p:tgtEl>
                                        <p:attrNameLst>
                                          <p:attrName>style.visibility</p:attrName>
                                        </p:attrNameLst>
                                      </p:cBhvr>
                                      <p:to>
                                        <p:strVal val="hidden"/>
                                      </p:to>
                                    </p:set>
                                  </p:childTnLst>
                                </p:cTn>
                              </p:par>
                              <p:par>
                                <p:cTn id="47" presetID="0" presetClass="path" presetSubtype="0" accel="50000" decel="50000" fill="hold" grpId="1" nodeType="withEffect">
                                  <p:stCondLst>
                                    <p:cond delay="0"/>
                                  </p:stCondLst>
                                  <p:childTnLst>
                                    <p:animMotion origin="layout" path="M 1.45833E-6 -2.22222E-6 L 0.02565 -2.22222E-6 L 0.02734 0.14306 L 0.08476 0.14468 L 0.06094 0.20648 L 0.24844 0.20648 L 0.297 0.1169 L 0.35989 0.11852 L 0.35989 -0.01805 " pathEditMode="relative" rAng="0" ptsTypes="AAAAAAAAA">
                                      <p:cBhvr>
                                        <p:cTn id="48" dur="2000" fill="hold"/>
                                        <p:tgtEl>
                                          <p:spTgt spid="236"/>
                                        </p:tgtEl>
                                        <p:attrNameLst>
                                          <p:attrName>ppt_x</p:attrName>
                                          <p:attrName>ppt_y</p:attrName>
                                        </p:attrNameLst>
                                      </p:cBhvr>
                                      <p:rCtr x="17995" y="9421"/>
                                    </p:animMotion>
                                  </p:childTnLst>
                                </p:cTn>
                              </p:par>
                            </p:childTnLst>
                          </p:cTn>
                        </p:par>
                        <p:par>
                          <p:cTn id="49" fill="hold">
                            <p:stCondLst>
                              <p:cond delay="13000"/>
                            </p:stCondLst>
                            <p:childTnLst>
                              <p:par>
                                <p:cTn id="50" presetID="9" presetClass="exit" presetSubtype="0" fill="hold" grpId="6" nodeType="afterEffect">
                                  <p:stCondLst>
                                    <p:cond delay="0"/>
                                  </p:stCondLst>
                                  <p:childTnLst>
                                    <p:animEffect transition="out" filter="dissolve">
                                      <p:cBhvr>
                                        <p:cTn id="51" dur="500"/>
                                        <p:tgtEl>
                                          <p:spTgt spid="235"/>
                                        </p:tgtEl>
                                      </p:cBhvr>
                                    </p:animEffect>
                                    <p:set>
                                      <p:cBhvr>
                                        <p:cTn id="52" dur="1" fill="hold">
                                          <p:stCondLst>
                                            <p:cond delay="499"/>
                                          </p:stCondLst>
                                        </p:cTn>
                                        <p:tgtEl>
                                          <p:spTgt spid="2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dissolv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8" grpId="0"/>
      <p:bldP spid="238"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3" name="Rectangle 261">
            <a:extLst>
              <a:ext uri="{FF2B5EF4-FFF2-40B4-BE49-F238E27FC236}">
                <a16:creationId xmlns:a16="http://schemas.microsoft.com/office/drawing/2014/main" id="{6AE69D83-2632-D345-B492-5CABD2230391}"/>
              </a:ext>
            </a:extLst>
          </p:cNvPr>
          <p:cNvSpPr>
            <a:spLocks noChangeArrowheads="1"/>
          </p:cNvSpPr>
          <p:nvPr/>
        </p:nvSpPr>
        <p:spPr bwMode="auto">
          <a:xfrm>
            <a:off x="1474555" y="3993105"/>
            <a:ext cx="9386733" cy="2159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ja-JP"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“costs” of congestion: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work (retransmission) for given receiver </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throughput</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unneeded retransmissions: link carries multiple copies of a packet</a:t>
            </a:r>
          </a:p>
          <a:p>
            <a:pPr marL="685800" marR="0" lvl="1" indent="-2286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decreasing maximum achievable throughput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40" name="Rectangle 281">
            <a:extLst>
              <a:ext uri="{FF2B5EF4-FFF2-40B4-BE49-F238E27FC236}">
                <a16:creationId xmlns:a16="http://schemas.microsoft.com/office/drawing/2014/main" id="{7AF2D119-126F-014B-83AA-56B122F05B2E}"/>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grpSp>
        <p:nvGrpSpPr>
          <p:cNvPr id="41" name="Group 40">
            <a:extLst>
              <a:ext uri="{FF2B5EF4-FFF2-40B4-BE49-F238E27FC236}">
                <a16:creationId xmlns:a16="http://schemas.microsoft.com/office/drawing/2014/main" id="{6B7AE07C-3439-7545-A2C3-573952E4E75C}"/>
              </a:ext>
            </a:extLst>
          </p:cNvPr>
          <p:cNvGrpSpPr/>
          <p:nvPr/>
        </p:nvGrpSpPr>
        <p:grpSpPr>
          <a:xfrm>
            <a:off x="10022277" y="2256302"/>
            <a:ext cx="2018927" cy="1905034"/>
            <a:chOff x="10022277" y="2034920"/>
            <a:chExt cx="2018927" cy="1905034"/>
          </a:xfrm>
        </p:grpSpPr>
        <p:sp>
          <p:nvSpPr>
            <p:cNvPr id="42" name="Text Box 259">
              <a:extLst>
                <a:ext uri="{FF2B5EF4-FFF2-40B4-BE49-F238E27FC236}">
                  <a16:creationId xmlns:a16="http://schemas.microsoft.com/office/drawing/2014/main" id="{2AE9ED38-872D-1547-B74B-FA1C059CE888}"/>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43" name="Line 253">
              <a:extLst>
                <a:ext uri="{FF2B5EF4-FFF2-40B4-BE49-F238E27FC236}">
                  <a16:creationId xmlns:a16="http://schemas.microsoft.com/office/drawing/2014/main" id="{302372ED-29BD-194D-AEA3-543827366E80}"/>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grpSp>
        <p:nvGrpSpPr>
          <p:cNvPr id="44" name="Group 43">
            <a:extLst>
              <a:ext uri="{FF2B5EF4-FFF2-40B4-BE49-F238E27FC236}">
                <a16:creationId xmlns:a16="http://schemas.microsoft.com/office/drawing/2014/main" id="{BE09E8EF-02E1-6F46-BE6F-8AF28BC68C97}"/>
              </a:ext>
            </a:extLst>
          </p:cNvPr>
          <p:cNvGrpSpPr/>
          <p:nvPr/>
        </p:nvGrpSpPr>
        <p:grpSpPr>
          <a:xfrm>
            <a:off x="10040109" y="1751513"/>
            <a:ext cx="1904433" cy="674031"/>
            <a:chOff x="10040109" y="1530131"/>
            <a:chExt cx="1904433" cy="674031"/>
          </a:xfrm>
        </p:grpSpPr>
        <p:sp>
          <p:nvSpPr>
            <p:cNvPr id="45" name="Text Box 252">
              <a:extLst>
                <a:ext uri="{FF2B5EF4-FFF2-40B4-BE49-F238E27FC236}">
                  <a16:creationId xmlns:a16="http://schemas.microsoft.com/office/drawing/2014/main" id="{6A8395FC-23AA-CB40-9968-49995B9FD415}"/>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46" name="Right Brace 45">
              <a:extLst>
                <a:ext uri="{FF2B5EF4-FFF2-40B4-BE49-F238E27FC236}">
                  <a16:creationId xmlns:a16="http://schemas.microsoft.com/office/drawing/2014/main" id="{3BBD7799-5800-514D-86AF-59DCDFAD00C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6D112B15-760C-5944-93D0-8A37C930F004}"/>
              </a:ext>
            </a:extLst>
          </p:cNvPr>
          <p:cNvGrpSpPr/>
          <p:nvPr/>
        </p:nvGrpSpPr>
        <p:grpSpPr>
          <a:xfrm>
            <a:off x="7361453" y="1421562"/>
            <a:ext cx="3100386" cy="2791471"/>
            <a:chOff x="7361453" y="1200180"/>
            <a:chExt cx="3100386" cy="2791471"/>
          </a:xfrm>
        </p:grpSpPr>
        <p:sp>
          <p:nvSpPr>
            <p:cNvPr id="48" name="Freeform 245">
              <a:extLst>
                <a:ext uri="{FF2B5EF4-FFF2-40B4-BE49-F238E27FC236}">
                  <a16:creationId xmlns:a16="http://schemas.microsoft.com/office/drawing/2014/main" id="{56604969-6E93-9D4E-BD54-3ABD094C7342}"/>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 name="Group 246">
              <a:extLst>
                <a:ext uri="{FF2B5EF4-FFF2-40B4-BE49-F238E27FC236}">
                  <a16:creationId xmlns:a16="http://schemas.microsoft.com/office/drawing/2014/main" id="{A189611D-8FA6-F342-BD61-72FA3E8C1B4F}"/>
                </a:ext>
              </a:extLst>
            </p:cNvPr>
            <p:cNvGrpSpPr>
              <a:grpSpLocks/>
            </p:cNvGrpSpPr>
            <p:nvPr/>
          </p:nvGrpSpPr>
          <p:grpSpPr bwMode="auto">
            <a:xfrm>
              <a:off x="8776235" y="3317988"/>
              <a:ext cx="458788" cy="400051"/>
              <a:chOff x="3583" y="1761"/>
              <a:chExt cx="289" cy="252"/>
            </a:xfrm>
          </p:grpSpPr>
          <p:sp>
            <p:nvSpPr>
              <p:cNvPr id="66" name="Text Box 247">
                <a:extLst>
                  <a:ext uri="{FF2B5EF4-FFF2-40B4-BE49-F238E27FC236}">
                    <a16:creationId xmlns:a16="http://schemas.microsoft.com/office/drawing/2014/main" id="{AC89A5F8-BCE7-8D47-A01F-9B344BD272D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rPr>
                  <a:t>in</a:t>
                </a:r>
              </a:p>
            </p:txBody>
          </p:sp>
          <p:sp>
            <p:nvSpPr>
              <p:cNvPr id="67" name="Line 248">
                <a:extLst>
                  <a:ext uri="{FF2B5EF4-FFF2-40B4-BE49-F238E27FC236}">
                    <a16:creationId xmlns:a16="http://schemas.microsoft.com/office/drawing/2014/main" id="{133A846F-DD32-BE46-BC1E-FCEF489756D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50" name="Line 278">
              <a:extLst>
                <a:ext uri="{FF2B5EF4-FFF2-40B4-BE49-F238E27FC236}">
                  <a16:creationId xmlns:a16="http://schemas.microsoft.com/office/drawing/2014/main" id="{B2180F82-DB0B-BA4F-B74F-C2A5839E0AEA}"/>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1" name="Line 280">
              <a:extLst>
                <a:ext uri="{FF2B5EF4-FFF2-40B4-BE49-F238E27FC236}">
                  <a16:creationId xmlns:a16="http://schemas.microsoft.com/office/drawing/2014/main" id="{1336F3E0-C2F4-B745-A742-6A3442BBC08E}"/>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2" name="Freeform 281">
              <a:extLst>
                <a:ext uri="{FF2B5EF4-FFF2-40B4-BE49-F238E27FC236}">
                  <a16:creationId xmlns:a16="http://schemas.microsoft.com/office/drawing/2014/main" id="{76483204-6679-0C46-979F-64F97B2FEA27}"/>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282">
              <a:extLst>
                <a:ext uri="{FF2B5EF4-FFF2-40B4-BE49-F238E27FC236}">
                  <a16:creationId xmlns:a16="http://schemas.microsoft.com/office/drawing/2014/main" id="{BEE9156E-74A8-6943-94B3-7700EC034FCE}"/>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4" name="Line 283">
              <a:extLst>
                <a:ext uri="{FF2B5EF4-FFF2-40B4-BE49-F238E27FC236}">
                  <a16:creationId xmlns:a16="http://schemas.microsoft.com/office/drawing/2014/main" id="{5E6BFEC0-DE88-B94E-8423-A3D452830E3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5" name="Text Box 284">
              <a:extLst>
                <a:ext uri="{FF2B5EF4-FFF2-40B4-BE49-F238E27FC236}">
                  <a16:creationId xmlns:a16="http://schemas.microsoft.com/office/drawing/2014/main" id="{100A63B1-F092-9049-BD5D-F838C3B7C4BE}"/>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56" name="Text Box 286">
              <a:extLst>
                <a:ext uri="{FF2B5EF4-FFF2-40B4-BE49-F238E27FC236}">
                  <a16:creationId xmlns:a16="http://schemas.microsoft.com/office/drawing/2014/main" id="{7D1E47C8-D6ED-C94B-BC2F-5EAB5CEDE22F}"/>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57" name="Line 288">
              <a:extLst>
                <a:ext uri="{FF2B5EF4-FFF2-40B4-BE49-F238E27FC236}">
                  <a16:creationId xmlns:a16="http://schemas.microsoft.com/office/drawing/2014/main" id="{0E2D5F21-D6F0-C540-A957-E688D74A8C7D}"/>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cxnSp>
          <p:nvCxnSpPr>
            <p:cNvPr id="58" name="Straight Connector 57">
              <a:extLst>
                <a:ext uri="{FF2B5EF4-FFF2-40B4-BE49-F238E27FC236}">
                  <a16:creationId xmlns:a16="http://schemas.microsoft.com/office/drawing/2014/main" id="{077CB1B6-2EC1-3F4E-98A5-C5243ED36777}"/>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78BBF6F-1BF2-E34A-BB63-6CE7DC7FAFC6}"/>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60" name="Oval 59">
              <a:extLst>
                <a:ext uri="{FF2B5EF4-FFF2-40B4-BE49-F238E27FC236}">
                  <a16:creationId xmlns:a16="http://schemas.microsoft.com/office/drawing/2014/main" id="{8E09E356-3ED0-0441-85EB-9F2DD26A2A2E}"/>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Text Box 285">
              <a:extLst>
                <a:ext uri="{FF2B5EF4-FFF2-40B4-BE49-F238E27FC236}">
                  <a16:creationId xmlns:a16="http://schemas.microsoft.com/office/drawing/2014/main" id="{B150A84A-761E-204D-92C1-25DEA63EEABD}"/>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62" name="Oval 61">
              <a:extLst>
                <a:ext uri="{FF2B5EF4-FFF2-40B4-BE49-F238E27FC236}">
                  <a16:creationId xmlns:a16="http://schemas.microsoft.com/office/drawing/2014/main" id="{966E84B0-D850-A24D-AE64-115C19BE83C3}"/>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Line 288">
              <a:extLst>
                <a:ext uri="{FF2B5EF4-FFF2-40B4-BE49-F238E27FC236}">
                  <a16:creationId xmlns:a16="http://schemas.microsoft.com/office/drawing/2014/main" id="{AC507C50-A700-6544-8A0E-A27D638B5553}"/>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64" name="Oval 63">
              <a:extLst>
                <a:ext uri="{FF2B5EF4-FFF2-40B4-BE49-F238E27FC236}">
                  <a16:creationId xmlns:a16="http://schemas.microsoft.com/office/drawing/2014/main" id="{B951CECB-9FA3-0543-B003-2298FE867A0A}"/>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Line 288">
              <a:extLst>
                <a:ext uri="{FF2B5EF4-FFF2-40B4-BE49-F238E27FC236}">
                  <a16:creationId xmlns:a16="http://schemas.microsoft.com/office/drawing/2014/main" id="{EE8235DB-C263-4B47-8EDD-99EF35F83A65}"/>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sp>
        <p:nvSpPr>
          <p:cNvPr id="32" name="Slide Number Placeholder 2">
            <a:extLst>
              <a:ext uri="{FF2B5EF4-FFF2-40B4-BE49-F238E27FC236}">
                <a16:creationId xmlns:a16="http://schemas.microsoft.com/office/drawing/2014/main" id="{684A97D3-F9E5-B54D-ACCA-432EDB0F25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1053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insights</a:t>
            </a:r>
            <a:endParaRPr lang="en-US" sz="4400" b="0" dirty="0"/>
          </a:p>
        </p:txBody>
      </p:sp>
      <p:grpSp>
        <p:nvGrpSpPr>
          <p:cNvPr id="10" name="Group 9">
            <a:extLst>
              <a:ext uri="{FF2B5EF4-FFF2-40B4-BE49-F238E27FC236}">
                <a16:creationId xmlns:a16="http://schemas.microsoft.com/office/drawing/2014/main" id="{C64ABAFB-5459-F446-A0AC-48FC5C1C05E1}"/>
              </a:ext>
            </a:extLst>
          </p:cNvPr>
          <p:cNvGrpSpPr/>
          <p:nvPr/>
        </p:nvGrpSpPr>
        <p:grpSpPr>
          <a:xfrm>
            <a:off x="1054099" y="5185696"/>
            <a:ext cx="8420101" cy="1336368"/>
            <a:chOff x="1054099" y="4728508"/>
            <a:chExt cx="8420101" cy="1336368"/>
          </a:xfrm>
        </p:grpSpPr>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4">
              <a:extLst>
                <a:ext uri="{FF2B5EF4-FFF2-40B4-BE49-F238E27FC236}">
                  <a16:creationId xmlns:a16="http://schemas.microsoft.com/office/drawing/2014/main" id="{E62417CD-29D3-4540-95AB-DBD339E4A56F}"/>
                </a:ext>
              </a:extLst>
            </p:cNvPr>
            <p:cNvSpPr>
              <a:spLocks noChangeArrowheads="1"/>
            </p:cNvSpPr>
            <p:nvPr/>
          </p:nvSpPr>
          <p:spPr bwMode="auto">
            <a:xfrm>
              <a:off x="1054099" y="4926013"/>
              <a:ext cx="6735751" cy="808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upstream transmission capacity / buffering wasted for packets lost downstream</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3" name="Picture 2">
              <a:extLst>
                <a:ext uri="{FF2B5EF4-FFF2-40B4-BE49-F238E27FC236}">
                  <a16:creationId xmlns:a16="http://schemas.microsoft.com/office/drawing/2014/main" id="{497D00A8-A6C2-354A-9DB9-EE706DA9DEDB}"/>
                </a:ext>
              </a:extLst>
            </p:cNvPr>
            <p:cNvPicPr>
              <a:picLocks noChangeAspect="1"/>
            </p:cNvPicPr>
            <p:nvPr/>
          </p:nvPicPr>
          <p:blipFill>
            <a:blip r:embed="rId3"/>
            <a:stretch>
              <a:fillRect/>
            </a:stretch>
          </p:blipFill>
          <p:spPr>
            <a:xfrm>
              <a:off x="7734126" y="4728508"/>
              <a:ext cx="1657096" cy="1336368"/>
            </a:xfrm>
            <a:prstGeom prst="rect">
              <a:avLst/>
            </a:prstGeom>
          </p:spPr>
        </p:pic>
      </p:grpSp>
      <p:grpSp>
        <p:nvGrpSpPr>
          <p:cNvPr id="13" name="Group 12">
            <a:extLst>
              <a:ext uri="{FF2B5EF4-FFF2-40B4-BE49-F238E27FC236}">
                <a16:creationId xmlns:a16="http://schemas.microsoft.com/office/drawing/2014/main" id="{77E4D1E4-3EEB-4E4B-8616-C6D7345EBEEE}"/>
              </a:ext>
            </a:extLst>
          </p:cNvPr>
          <p:cNvGrpSpPr/>
          <p:nvPr/>
        </p:nvGrpSpPr>
        <p:grpSpPr>
          <a:xfrm>
            <a:off x="1028700" y="2052023"/>
            <a:ext cx="10080734" cy="1334789"/>
            <a:chOff x="1028700" y="1860299"/>
            <a:chExt cx="10080734" cy="1334789"/>
          </a:xfrm>
        </p:grpSpPr>
        <p:sp>
          <p:nvSpPr>
            <p:cNvPr id="129" name="Rectangle 4">
              <a:extLst>
                <a:ext uri="{FF2B5EF4-FFF2-40B4-BE49-F238E27FC236}">
                  <a16:creationId xmlns:a16="http://schemas.microsoft.com/office/drawing/2014/main" id="{C8DF44BF-39DD-7A44-89E8-80E5392BB02F}"/>
                </a:ext>
              </a:extLst>
            </p:cNvPr>
            <p:cNvSpPr>
              <a:spLocks noChangeArrowheads="1"/>
            </p:cNvSpPr>
            <p:nvPr/>
          </p:nvSpPr>
          <p:spPr bwMode="auto">
            <a:xfrm>
              <a:off x="1028700" y="2139156"/>
              <a:ext cx="10080734"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delay increases as capacity approached </a:t>
              </a:r>
            </a:p>
          </p:txBody>
        </p:sp>
        <p:pic>
          <p:nvPicPr>
            <p:cNvPr id="9" name="Picture 8">
              <a:extLst>
                <a:ext uri="{FF2B5EF4-FFF2-40B4-BE49-F238E27FC236}">
                  <a16:creationId xmlns:a16="http://schemas.microsoft.com/office/drawing/2014/main" id="{B3BC8354-A522-CA41-8AD1-6483FE2E7AA3}"/>
                </a:ext>
              </a:extLst>
            </p:cNvPr>
            <p:cNvPicPr>
              <a:picLocks noChangeAspect="1"/>
            </p:cNvPicPr>
            <p:nvPr/>
          </p:nvPicPr>
          <p:blipFill>
            <a:blip r:embed="rId4"/>
            <a:stretch>
              <a:fillRect/>
            </a:stretch>
          </p:blipFill>
          <p:spPr>
            <a:xfrm>
              <a:off x="9451601" y="1860299"/>
              <a:ext cx="1402990" cy="1334789"/>
            </a:xfrm>
            <a:prstGeom prst="rect">
              <a:avLst/>
            </a:prstGeom>
          </p:spPr>
        </p:pic>
      </p:grpSp>
      <p:grpSp>
        <p:nvGrpSpPr>
          <p:cNvPr id="18" name="Group 17">
            <a:extLst>
              <a:ext uri="{FF2B5EF4-FFF2-40B4-BE49-F238E27FC236}">
                <a16:creationId xmlns:a16="http://schemas.microsoft.com/office/drawing/2014/main" id="{A3D27AAF-A2F5-E143-ACD8-97D841F75BBA}"/>
              </a:ext>
            </a:extLst>
          </p:cNvPr>
          <p:cNvGrpSpPr/>
          <p:nvPr/>
        </p:nvGrpSpPr>
        <p:grpSpPr>
          <a:xfrm>
            <a:off x="1041400" y="4167737"/>
            <a:ext cx="9952137" cy="1463041"/>
            <a:chOff x="1041400" y="4167737"/>
            <a:chExt cx="9952137" cy="1463041"/>
          </a:xfrm>
        </p:grpSpPr>
        <p:sp>
          <p:nvSpPr>
            <p:cNvPr id="131" name="Rectangle 4">
              <a:extLst>
                <a:ext uri="{FF2B5EF4-FFF2-40B4-BE49-F238E27FC236}">
                  <a16:creationId xmlns:a16="http://schemas.microsoft.com/office/drawing/2014/main" id="{E69E1480-29A3-FC40-B2EA-9D31AA40C563}"/>
                </a:ext>
              </a:extLst>
            </p:cNvPr>
            <p:cNvSpPr>
              <a:spLocks noChangeArrowheads="1"/>
            </p:cNvSpPr>
            <p:nvPr/>
          </p:nvSpPr>
          <p:spPr bwMode="auto">
            <a:xfrm>
              <a:off x="1041400" y="4352873"/>
              <a:ext cx="6769100" cy="762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un-needed duplicates further decreases effective throughput</a:t>
              </a:r>
            </a:p>
          </p:txBody>
        </p:sp>
        <p:pic>
          <p:nvPicPr>
            <p:cNvPr id="14" name="Picture 13">
              <a:extLst>
                <a:ext uri="{FF2B5EF4-FFF2-40B4-BE49-F238E27FC236}">
                  <a16:creationId xmlns:a16="http://schemas.microsoft.com/office/drawing/2014/main" id="{0C8C9A99-D0A4-9E4A-AD6A-0403159B3DB3}"/>
                </a:ext>
              </a:extLst>
            </p:cNvPr>
            <p:cNvPicPr>
              <a:picLocks noChangeAspect="1"/>
            </p:cNvPicPr>
            <p:nvPr/>
          </p:nvPicPr>
          <p:blipFill>
            <a:blip r:embed="rId5"/>
            <a:stretch>
              <a:fillRect/>
            </a:stretch>
          </p:blipFill>
          <p:spPr>
            <a:xfrm>
              <a:off x="9364995" y="4167737"/>
              <a:ext cx="1628542" cy="1463041"/>
            </a:xfrm>
            <a:prstGeom prst="rect">
              <a:avLst/>
            </a:prstGeom>
          </p:spPr>
        </p:pic>
      </p:grpSp>
      <p:grpSp>
        <p:nvGrpSpPr>
          <p:cNvPr id="17" name="Group 16">
            <a:extLst>
              <a:ext uri="{FF2B5EF4-FFF2-40B4-BE49-F238E27FC236}">
                <a16:creationId xmlns:a16="http://schemas.microsoft.com/office/drawing/2014/main" id="{25331F8E-78B4-5E4D-9E14-918B774CF79B}"/>
              </a:ext>
            </a:extLst>
          </p:cNvPr>
          <p:cNvGrpSpPr/>
          <p:nvPr/>
        </p:nvGrpSpPr>
        <p:grpSpPr>
          <a:xfrm>
            <a:off x="1041400" y="2983830"/>
            <a:ext cx="8301120" cy="1447533"/>
            <a:chOff x="1041400" y="2983830"/>
            <a:chExt cx="8301120" cy="1447533"/>
          </a:xfrm>
        </p:grpSpPr>
        <p:sp>
          <p:nvSpPr>
            <p:cNvPr id="130" name="Rectangle 4">
              <a:extLst>
                <a:ext uri="{FF2B5EF4-FFF2-40B4-BE49-F238E27FC236}">
                  <a16:creationId xmlns:a16="http://schemas.microsoft.com/office/drawing/2014/main" id="{E0B74A1B-74C4-184F-94CC-A99D0D2E3668}"/>
                </a:ext>
              </a:extLst>
            </p:cNvPr>
            <p:cNvSpPr>
              <a:spLocks noChangeArrowheads="1"/>
            </p:cNvSpPr>
            <p:nvPr/>
          </p:nvSpPr>
          <p:spPr bwMode="auto">
            <a:xfrm>
              <a:off x="1041400" y="3256108"/>
              <a:ext cx="6332794" cy="4272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loss/retransmission decreases effective throughput</a:t>
              </a:r>
            </a:p>
          </p:txBody>
        </p:sp>
        <p:pic>
          <p:nvPicPr>
            <p:cNvPr id="16" name="Picture 15">
              <a:extLst>
                <a:ext uri="{FF2B5EF4-FFF2-40B4-BE49-F238E27FC236}">
                  <a16:creationId xmlns:a16="http://schemas.microsoft.com/office/drawing/2014/main" id="{B0F0FCDE-CAF5-4C40-A5A2-D21059E4F26A}"/>
                </a:ext>
              </a:extLst>
            </p:cNvPr>
            <p:cNvPicPr>
              <a:picLocks noChangeAspect="1"/>
            </p:cNvPicPr>
            <p:nvPr/>
          </p:nvPicPr>
          <p:blipFill>
            <a:blip r:embed="rId6"/>
            <a:stretch>
              <a:fillRect/>
            </a:stretch>
          </p:blipFill>
          <p:spPr>
            <a:xfrm>
              <a:off x="7723915" y="2983830"/>
              <a:ext cx="1618605" cy="1447533"/>
            </a:xfrm>
            <a:prstGeom prst="rect">
              <a:avLst/>
            </a:prstGeom>
          </p:spPr>
        </p:pic>
      </p:grpSp>
      <p:grpSp>
        <p:nvGrpSpPr>
          <p:cNvPr id="20" name="Group 19">
            <a:extLst>
              <a:ext uri="{FF2B5EF4-FFF2-40B4-BE49-F238E27FC236}">
                <a16:creationId xmlns:a16="http://schemas.microsoft.com/office/drawing/2014/main" id="{1F7EFD51-4F3D-7A4D-8E82-A230AAE12880}"/>
              </a:ext>
            </a:extLst>
          </p:cNvPr>
          <p:cNvGrpSpPr/>
          <p:nvPr/>
        </p:nvGrpSpPr>
        <p:grpSpPr>
          <a:xfrm>
            <a:off x="1041400" y="1190115"/>
            <a:ext cx="8210815" cy="1330482"/>
            <a:chOff x="1041400" y="1190115"/>
            <a:chExt cx="8210815" cy="1330482"/>
          </a:xfrm>
        </p:grpSpPr>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041400" y="1395413"/>
              <a:ext cx="6538912"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throughput can never exceed capacity </a:t>
              </a:r>
            </a:p>
          </p:txBody>
        </p:sp>
        <p:pic>
          <p:nvPicPr>
            <p:cNvPr id="19" name="Picture 18">
              <a:extLst>
                <a:ext uri="{FF2B5EF4-FFF2-40B4-BE49-F238E27FC236}">
                  <a16:creationId xmlns:a16="http://schemas.microsoft.com/office/drawing/2014/main" id="{C7DCF390-386B-AE45-BE92-F53BE11B8376}"/>
                </a:ext>
              </a:extLst>
            </p:cNvPr>
            <p:cNvPicPr>
              <a:picLocks noChangeAspect="1"/>
            </p:cNvPicPr>
            <p:nvPr/>
          </p:nvPicPr>
          <p:blipFill>
            <a:blip r:embed="rId7"/>
            <a:stretch>
              <a:fillRect/>
            </a:stretch>
          </p:blipFill>
          <p:spPr>
            <a:xfrm>
              <a:off x="7729084" y="1190115"/>
              <a:ext cx="1523131" cy="1330482"/>
            </a:xfrm>
            <a:prstGeom prst="rect">
              <a:avLst/>
            </a:prstGeom>
          </p:spPr>
        </p:pic>
      </p:grpSp>
      <p:sp>
        <p:nvSpPr>
          <p:cNvPr id="21" name="Slide Number Placeholder 2">
            <a:extLst>
              <a:ext uri="{FF2B5EF4-FFF2-40B4-BE49-F238E27FC236}">
                <a16:creationId xmlns:a16="http://schemas.microsoft.com/office/drawing/2014/main" id="{BBFEA973-F377-3247-B95A-5759C5BD8A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80374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1298122"/>
            <a:ext cx="11908971" cy="4268807"/>
            <a:chOff x="2511281" y="3572744"/>
            <a:chExt cx="7770812" cy="2811463"/>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6B048DEA-97AB-1F43-8741-12645B01C3F5}"/>
              </a:ext>
            </a:extLst>
          </p:cNvPr>
          <p:cNvSpPr/>
          <p:nvPr/>
        </p:nvSpPr>
        <p:spPr>
          <a:xfrm>
            <a:off x="1776642" y="3222226"/>
            <a:ext cx="1824687"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7" name="Group 106">
            <a:extLst>
              <a:ext uri="{FF2B5EF4-FFF2-40B4-BE49-F238E27FC236}">
                <a16:creationId xmlns:a16="http://schemas.microsoft.com/office/drawing/2014/main" id="{A739BD94-0F47-854B-9CF2-AB21F1755B7E}"/>
              </a:ext>
            </a:extLst>
          </p:cNvPr>
          <p:cNvGrpSpPr/>
          <p:nvPr/>
        </p:nvGrpSpPr>
        <p:grpSpPr>
          <a:xfrm>
            <a:off x="3073015" y="2669125"/>
            <a:ext cx="1108206" cy="369332"/>
            <a:chOff x="8893175" y="707526"/>
            <a:chExt cx="1108206" cy="369332"/>
          </a:xfrm>
        </p:grpSpPr>
        <p:sp>
          <p:nvSpPr>
            <p:cNvPr id="108" name="Rectangle 107">
              <a:extLst>
                <a:ext uri="{FF2B5EF4-FFF2-40B4-BE49-F238E27FC236}">
                  <a16:creationId xmlns:a16="http://schemas.microsoft.com/office/drawing/2014/main" id="{74E14681-F8C2-E943-9036-9B66F8026102}"/>
                </a:ext>
              </a:extLst>
            </p:cNvPr>
            <p:cNvSpPr/>
            <p:nvPr/>
          </p:nvSpPr>
          <p:spPr>
            <a:xfrm>
              <a:off x="8934834" y="756182"/>
              <a:ext cx="1066547"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id="{9FE05029-2B07-9140-B651-352A9EE32350}"/>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grpSp>
      <p:pic>
        <p:nvPicPr>
          <p:cNvPr id="111" name="Picture 8" descr="Image result for blue question mark icon">
            <a:extLst>
              <a:ext uri="{FF2B5EF4-FFF2-40B4-BE49-F238E27FC236}">
                <a16:creationId xmlns:a16="http://schemas.microsoft.com/office/drawing/2014/main" id="{7A8F5C24-D5BC-6046-A8A9-E43B225E49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355" y="1048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617D77-5487-F243-B8B2-CF4CA1D7049C}"/>
              </a:ext>
            </a:extLst>
          </p:cNvPr>
          <p:cNvSpPr txBox="1"/>
          <p:nvPr/>
        </p:nvSpPr>
        <p:spPr>
          <a:xfrm>
            <a:off x="2209800" y="266700"/>
            <a:ext cx="9664700" cy="828047"/>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how did transport layer know to deliver message to Firefox browser process rather then Netflix process or Skype process?</a:t>
            </a:r>
          </a:p>
        </p:txBody>
      </p:sp>
    </p:spTree>
    <p:extLst>
      <p:ext uri="{BB962C8B-B14F-4D97-AF65-F5344CB8AC3E}">
        <p14:creationId xmlns:p14="http://schemas.microsoft.com/office/powerpoint/2010/main" val="76564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1"/>
                                        </p:tgtEl>
                                        <p:attrNameLst>
                                          <p:attrName>style.visibility</p:attrName>
                                        </p:attrNameLst>
                                      </p:cBhvr>
                                      <p:to>
                                        <p:strVal val="visible"/>
                                      </p:to>
                                    </p:set>
                                    <p:animEffect transition="in" filter="dissolve">
                                      <p:cBhvr>
                                        <p:cTn id="7" dur="1000"/>
                                        <p:tgtEl>
                                          <p:spTgt spid="111"/>
                                        </p:tgtEl>
                                      </p:cBhvr>
                                    </p:animEffect>
                                  </p:child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10476914" y="2368655"/>
            <a:ext cx="717868" cy="1154474"/>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6405254" y="3243263"/>
            <a:ext cx="525462" cy="434975"/>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7045286" y="2362077"/>
            <a:ext cx="717868" cy="1154474"/>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884903" y="1939313"/>
            <a:ext cx="5562600" cy="2536434"/>
          </a:xfrm>
        </p:spPr>
        <p:txBody>
          <a:bodyPr>
            <a:normAutofit lnSpcReduction="10000"/>
          </a:bodyPr>
          <a:lstStyle/>
          <a:p>
            <a:pPr>
              <a:buFont typeface="Wingdings" charset="0"/>
              <a:buNone/>
              <a:defRPr/>
            </a:pPr>
            <a:r>
              <a:rPr lang="en-US" sz="3200" dirty="0">
                <a:solidFill>
                  <a:srgbClr val="C00000"/>
                </a:solidFill>
              </a:rPr>
              <a:t>E</a:t>
            </a:r>
            <a:r>
              <a:rPr lang="en-US" sz="3200" dirty="0">
                <a:solidFill>
                  <a:srgbClr val="C00000"/>
                </a:solidFill>
                <a:cs typeface="+mn-cs"/>
              </a:rPr>
              <a:t>nd-end congestion control:</a:t>
            </a:r>
          </a:p>
          <a:p>
            <a:pPr marL="466725" indent="-336550">
              <a:defRPr/>
            </a:pPr>
            <a:r>
              <a:rPr lang="en-US" sz="3200" dirty="0"/>
              <a:t>no explicit feedback from network</a:t>
            </a:r>
          </a:p>
          <a:p>
            <a:pPr marL="466725" indent="-336550">
              <a:defRPr/>
            </a:pPr>
            <a:r>
              <a:rPr lang="en-US" sz="3200" dirty="0"/>
              <a:t>congestion </a:t>
            </a:r>
            <a:r>
              <a:rPr lang="en-US" sz="3200" i="1" dirty="0">
                <a:solidFill>
                  <a:srgbClr val="C00000"/>
                </a:solidFill>
              </a:rPr>
              <a:t>inferred</a:t>
            </a:r>
            <a:r>
              <a:rPr lang="en-US" sz="32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9719734" y="3946352"/>
            <a:ext cx="578032" cy="285706"/>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9351606" y="4600112"/>
            <a:ext cx="578032" cy="285706"/>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8195132" y="4551443"/>
            <a:ext cx="578032" cy="285706"/>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8800632" y="3636044"/>
            <a:ext cx="578032" cy="285706"/>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8711293" y="4233883"/>
            <a:ext cx="578032" cy="285706"/>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7764614" y="3944180"/>
            <a:ext cx="578032" cy="285706"/>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8867832" y="4245561"/>
            <a:ext cx="456701" cy="226548"/>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7428575" y="2677315"/>
            <a:ext cx="3355719" cy="1705017"/>
            <a:chOff x="7428575" y="2677315"/>
            <a:chExt cx="3355719"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6799618" y="2691243"/>
            <a:ext cx="4657206" cy="1827509"/>
            <a:chOff x="6799618" y="2691243"/>
            <a:chExt cx="4657206"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11355079" y="3260620"/>
            <a:ext cx="231775" cy="441325"/>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718945" y="5640403"/>
            <a:ext cx="5781368" cy="736333"/>
          </a:xfrm>
        </p:spPr>
        <p:txBody>
          <a:bodyPr>
            <a:normAutofit/>
          </a:bodyPr>
          <a:lstStyle/>
          <a:p>
            <a:pPr marL="407988" indent="-277813">
              <a:defRPr/>
            </a:pPr>
            <a:r>
              <a:rPr lang="en-US" sz="3000" dirty="0"/>
              <a:t>TCP ECN, ATM, DECbit protocols</a:t>
            </a:r>
            <a:endParaRPr lang="en-US" sz="3500"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9719734" y="3946352"/>
            <a:ext cx="578032" cy="285706"/>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9351606" y="4600112"/>
            <a:ext cx="578032" cy="285706"/>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8195132" y="4551443"/>
            <a:ext cx="578032" cy="285706"/>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8800632" y="3636044"/>
            <a:ext cx="578032" cy="285706"/>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8711293" y="4233883"/>
            <a:ext cx="578032" cy="285706"/>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7764614" y="3944180"/>
            <a:ext cx="578032" cy="285706"/>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11355079" y="3260620"/>
            <a:ext cx="231775" cy="441325"/>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6405254" y="3243263"/>
            <a:ext cx="525462" cy="434975"/>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7045286" y="2362077"/>
            <a:ext cx="717868" cy="1154474"/>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10476914" y="2368655"/>
            <a:ext cx="717868" cy="1154474"/>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8867832" y="4245561"/>
            <a:ext cx="456701" cy="226548"/>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7552398" y="2762175"/>
            <a:ext cx="3061681" cy="1433307"/>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7428575" y="2677315"/>
            <a:ext cx="3355719" cy="1705017"/>
            <a:chOff x="7428575" y="2677315"/>
            <a:chExt cx="3355719"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6799618" y="2691243"/>
            <a:ext cx="4657206" cy="1827509"/>
            <a:chOff x="6799618" y="2691243"/>
            <a:chExt cx="4657206"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500" b="0" i="0" u="none" strike="noStrike" kern="1200" cap="none" spc="0" normalizeH="0" baseline="0" noProof="0" dirty="0">
                <a:ln>
                  <a:noFill/>
                </a:ln>
                <a:solidFill>
                  <a:srgbClr val="C00000"/>
                </a:solidFill>
                <a:effectLst/>
                <a:uLnTx/>
                <a:uFillTx/>
                <a:latin typeface="Calibri"/>
                <a:ea typeface="+mn-ea"/>
                <a:cs typeface="+mn-cs"/>
              </a:rPr>
              <a:t>Network-assisted congestion control:</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a:ea typeface="+mn-ea"/>
                <a:cs typeface="+mn-cs"/>
              </a:rPr>
              <a:t> feedback to sending/receiving hosts with flows passing through congested router</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91</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pPr>
            <a:r>
              <a:rPr lang="en-US" sz="3200" dirty="0"/>
              <a:t>TCP congestion control</a:t>
            </a:r>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92</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94</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LastByteSent- 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ACKed</a:t>
              </a: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cwnd</a:t>
                    </a: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but not-yet ACKed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95</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798690" y="1308100"/>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there a better way than AIMD to “probe” for usable bandwidth?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3" name="Group 35">
            <a:extLst>
              <a:ext uri="{FF2B5EF4-FFF2-40B4-BE49-F238E27FC236}">
                <a16:creationId xmlns:a16="http://schemas.microsoft.com/office/drawing/2014/main" id="{2EE3D2DA-7F9E-9E46-80D1-0D5CDE4F3F61}"/>
              </a:ext>
            </a:extLst>
          </p:cNvPr>
          <p:cNvGrpSpPr>
            <a:grpSpLocks/>
          </p:cNvGrpSpPr>
          <p:nvPr/>
        </p:nvGrpSpPr>
        <p:grpSpPr bwMode="auto">
          <a:xfrm>
            <a:off x="1454066" y="4302985"/>
            <a:ext cx="6081713" cy="1998662"/>
            <a:chOff x="73" y="2432"/>
            <a:chExt cx="3831" cy="1259"/>
          </a:xfrm>
        </p:grpSpPr>
        <p:sp>
          <p:nvSpPr>
            <p:cNvPr id="24" name="Freeform 26">
              <a:extLst>
                <a:ext uri="{FF2B5EF4-FFF2-40B4-BE49-F238E27FC236}">
                  <a16:creationId xmlns:a16="http://schemas.microsoft.com/office/drawing/2014/main" id="{008B621F-0741-614A-8345-244B5DFC93FB}"/>
                </a:ext>
              </a:extLst>
            </p:cNvPr>
            <p:cNvSpPr>
              <a:spLocks/>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28">
              <a:extLst>
                <a:ext uri="{FF2B5EF4-FFF2-40B4-BE49-F238E27FC236}">
                  <a16:creationId xmlns:a16="http://schemas.microsoft.com/office/drawing/2014/main" id="{ED570B43-3E78-854A-8D18-447961831ECA}"/>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6" name="Line 29">
              <a:extLst>
                <a:ext uri="{FF2B5EF4-FFF2-40B4-BE49-F238E27FC236}">
                  <a16:creationId xmlns:a16="http://schemas.microsoft.com/office/drawing/2014/main" id="{71D85BF0-E5F9-D942-8A3A-EA9F3DC864F7}"/>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7" name="Line 31">
              <a:extLst>
                <a:ext uri="{FF2B5EF4-FFF2-40B4-BE49-F238E27FC236}">
                  <a16:creationId xmlns:a16="http://schemas.microsoft.com/office/drawing/2014/main" id="{EBA91A7D-5FB0-5C49-9AF7-EE6BBAE60D9D}"/>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8" name="Line 32">
              <a:extLst>
                <a:ext uri="{FF2B5EF4-FFF2-40B4-BE49-F238E27FC236}">
                  <a16:creationId xmlns:a16="http://schemas.microsoft.com/office/drawing/2014/main" id="{813289F2-8CBC-7A4B-8370-DD758C216957}"/>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9" name="Text Box 33">
              <a:extLst>
                <a:ext uri="{FF2B5EF4-FFF2-40B4-BE49-F238E27FC236}">
                  <a16:creationId xmlns:a16="http://schemas.microsoft.com/office/drawing/2014/main" id="{82E5BF58-0D1F-F545-B808-E4AEA3158300}"/>
                </a:ext>
              </a:extLst>
            </p:cNvPr>
            <p:cNvSpPr txBox="1">
              <a:spLocks noChangeArrowheads="1"/>
            </p:cNvSpPr>
            <p:nvPr/>
          </p:nvSpPr>
          <p:spPr bwMode="auto">
            <a:xfrm>
              <a:off x="171" y="2437"/>
              <a:ext cx="39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rPr>
                <a:t>max</a:t>
              </a:r>
            </a:p>
          </p:txBody>
        </p:sp>
        <p:sp>
          <p:nvSpPr>
            <p:cNvPr id="30" name="Text Box 34">
              <a:extLst>
                <a:ext uri="{FF2B5EF4-FFF2-40B4-BE49-F238E27FC236}">
                  <a16:creationId xmlns:a16="http://schemas.microsoft.com/office/drawing/2014/main" id="{75DD065B-3352-E04F-8C6B-CE0E8FB52773}"/>
                </a:ext>
              </a:extLst>
            </p:cNvPr>
            <p:cNvSpPr txBox="1">
              <a:spLocks noChangeArrowheads="1"/>
            </p:cNvSpPr>
            <p:nvPr/>
          </p:nvSpPr>
          <p:spPr bwMode="auto">
            <a:xfrm>
              <a:off x="73" y="2971"/>
              <a:ext cx="51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rPr>
                <a:t>max</a:t>
              </a: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/2</a:t>
              </a:r>
            </a:p>
          </p:txBody>
        </p:sp>
      </p:grpSp>
      <p:grpSp>
        <p:nvGrpSpPr>
          <p:cNvPr id="7" name="Group 6">
            <a:extLst>
              <a:ext uri="{FF2B5EF4-FFF2-40B4-BE49-F238E27FC236}">
                <a16:creationId xmlns:a16="http://schemas.microsoft.com/office/drawing/2014/main" id="{2C810967-8AFF-0B44-9DE4-94FCCECFF888}"/>
              </a:ext>
            </a:extLst>
          </p:cNvPr>
          <p:cNvGrpSpPr/>
          <p:nvPr/>
        </p:nvGrpSpPr>
        <p:grpSpPr>
          <a:xfrm>
            <a:off x="2427206" y="4523647"/>
            <a:ext cx="842174" cy="851974"/>
            <a:chOff x="4111628" y="4803047"/>
            <a:chExt cx="842174" cy="851974"/>
          </a:xfrm>
        </p:grpSpPr>
        <p:sp>
          <p:nvSpPr>
            <p:cNvPr id="36" name="Freeform 35">
              <a:extLst>
                <a:ext uri="{FF2B5EF4-FFF2-40B4-BE49-F238E27FC236}">
                  <a16:creationId xmlns:a16="http://schemas.microsoft.com/office/drawing/2014/main" id="{2B00668C-21E8-A34C-BCF7-F1A69DC1ECC3}"/>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54D3782B-C45F-4C4D-A0C1-5C619374C102}"/>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D9A4487-C820-ED4F-B12B-B1BCD661A2B6}"/>
              </a:ext>
            </a:extLst>
          </p:cNvPr>
          <p:cNvGrpSpPr/>
          <p:nvPr/>
        </p:nvGrpSpPr>
        <p:grpSpPr>
          <a:xfrm>
            <a:off x="7913115" y="4293106"/>
            <a:ext cx="3050589" cy="1377579"/>
            <a:chOff x="7913115" y="4572506"/>
            <a:chExt cx="3050589" cy="1377579"/>
          </a:xfrm>
        </p:grpSpPr>
        <p:cxnSp>
          <p:nvCxnSpPr>
            <p:cNvPr id="10" name="Straight Connector 9">
              <a:extLst>
                <a:ext uri="{FF2B5EF4-FFF2-40B4-BE49-F238E27FC236}">
                  <a16:creationId xmlns:a16="http://schemas.microsoft.com/office/drawing/2014/main" id="{8E3D1EF1-17F7-B044-80E7-5A8DA0D55C49}"/>
                </a:ext>
              </a:extLst>
            </p:cNvPr>
            <p:cNvCxnSpPr/>
            <p:nvPr/>
          </p:nvCxnSpPr>
          <p:spPr>
            <a:xfrm>
              <a:off x="7913115" y="4779235"/>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42C75B-407D-DB40-8FEF-4D1FACF6CEC7}"/>
                </a:ext>
              </a:extLst>
            </p:cNvPr>
            <p:cNvCxnSpPr/>
            <p:nvPr/>
          </p:nvCxnSpPr>
          <p:spPr>
            <a:xfrm>
              <a:off x="7913115" y="5243961"/>
              <a:ext cx="866274" cy="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84D5C4-4382-0A4A-BF0E-103C112E7062}"/>
                </a:ext>
              </a:extLst>
            </p:cNvPr>
            <p:cNvSpPr txBox="1"/>
            <p:nvPr/>
          </p:nvSpPr>
          <p:spPr>
            <a:xfrm>
              <a:off x="8779389" y="4572506"/>
              <a:ext cx="1178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classic TCP</a:t>
              </a:r>
            </a:p>
          </p:txBody>
        </p:sp>
        <p:sp>
          <p:nvSpPr>
            <p:cNvPr id="61" name="TextBox 60">
              <a:extLst>
                <a:ext uri="{FF2B5EF4-FFF2-40B4-BE49-F238E27FC236}">
                  <a16:creationId xmlns:a16="http://schemas.microsoft.com/office/drawing/2014/main" id="{C78FB066-FD15-2E4D-B3E8-33A0CDF65C20}"/>
                </a:ext>
              </a:extLst>
            </p:cNvPr>
            <p:cNvSpPr txBox="1"/>
            <p:nvPr/>
          </p:nvSpPr>
          <p:spPr>
            <a:xfrm>
              <a:off x="8779390" y="5109855"/>
              <a:ext cx="2184314"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 CUBIC - higher throughput in this example</a:t>
              </a:r>
            </a:p>
          </p:txBody>
        </p:sp>
      </p:gr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798690" y="1787378"/>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Insight/intuition: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sending rate at which congestion loss was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state of bottleneck link probably (?) hasn’t changed much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7" name="Group 36">
            <a:extLst>
              <a:ext uri="{FF2B5EF4-FFF2-40B4-BE49-F238E27FC236}">
                <a16:creationId xmlns:a16="http://schemas.microsoft.com/office/drawing/2014/main" id="{EA8CEDAB-74CD-5045-B220-F3B6A30DE234}"/>
              </a:ext>
            </a:extLst>
          </p:cNvPr>
          <p:cNvGrpSpPr/>
          <p:nvPr/>
        </p:nvGrpSpPr>
        <p:grpSpPr>
          <a:xfrm>
            <a:off x="3268173" y="4514248"/>
            <a:ext cx="4263455" cy="882027"/>
            <a:chOff x="4952595" y="4780948"/>
            <a:chExt cx="4263455" cy="882027"/>
          </a:xfrm>
        </p:grpSpPr>
        <p:grpSp>
          <p:nvGrpSpPr>
            <p:cNvPr id="39" name="Group 38">
              <a:extLst>
                <a:ext uri="{FF2B5EF4-FFF2-40B4-BE49-F238E27FC236}">
                  <a16:creationId xmlns:a16="http://schemas.microsoft.com/office/drawing/2014/main" id="{9998D466-ABA6-9748-B0B7-3CDDC71A2EE6}"/>
                </a:ext>
              </a:extLst>
            </p:cNvPr>
            <p:cNvGrpSpPr/>
            <p:nvPr/>
          </p:nvGrpSpPr>
          <p:grpSpPr>
            <a:xfrm>
              <a:off x="4952595" y="4811001"/>
              <a:ext cx="842174" cy="851974"/>
              <a:chOff x="4111628" y="4803047"/>
              <a:chExt cx="842174" cy="851974"/>
            </a:xfrm>
          </p:grpSpPr>
          <p:sp>
            <p:nvSpPr>
              <p:cNvPr id="66" name="Freeform 65">
                <a:extLst>
                  <a:ext uri="{FF2B5EF4-FFF2-40B4-BE49-F238E27FC236}">
                    <a16:creationId xmlns:a16="http://schemas.microsoft.com/office/drawing/2014/main" id="{B1533BBF-34AE-D045-87C4-BF94B61A8021}"/>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7" name="Straight Connector 66">
                <a:extLst>
                  <a:ext uri="{FF2B5EF4-FFF2-40B4-BE49-F238E27FC236}">
                    <a16:creationId xmlns:a16="http://schemas.microsoft.com/office/drawing/2014/main" id="{1F8A69D2-1AFF-CA43-A164-55CE61810D68}"/>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341D802-81CF-4E46-9220-44B0752C28D7}"/>
                </a:ext>
              </a:extLst>
            </p:cNvPr>
            <p:cNvGrpSpPr/>
            <p:nvPr/>
          </p:nvGrpSpPr>
          <p:grpSpPr>
            <a:xfrm>
              <a:off x="5815757" y="4805638"/>
              <a:ext cx="842174" cy="851974"/>
              <a:chOff x="4111628" y="4803047"/>
              <a:chExt cx="842174" cy="851974"/>
            </a:xfrm>
          </p:grpSpPr>
          <p:sp>
            <p:nvSpPr>
              <p:cNvPr id="64" name="Freeform 63">
                <a:extLst>
                  <a:ext uri="{FF2B5EF4-FFF2-40B4-BE49-F238E27FC236}">
                    <a16:creationId xmlns:a16="http://schemas.microsoft.com/office/drawing/2014/main" id="{70675808-82EA-D149-9841-1BBE3F7DCA2F}"/>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5" name="Straight Connector 64">
                <a:extLst>
                  <a:ext uri="{FF2B5EF4-FFF2-40B4-BE49-F238E27FC236}">
                    <a16:creationId xmlns:a16="http://schemas.microsoft.com/office/drawing/2014/main" id="{8AE68F9E-06F7-1545-8D8D-00902C6D90A3}"/>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2EF4543-041D-8B43-8CC4-877142E679F4}"/>
                </a:ext>
              </a:extLst>
            </p:cNvPr>
            <p:cNvGrpSpPr/>
            <p:nvPr/>
          </p:nvGrpSpPr>
          <p:grpSpPr>
            <a:xfrm>
              <a:off x="6678918" y="4793293"/>
              <a:ext cx="828566" cy="851974"/>
              <a:chOff x="4111628" y="4803047"/>
              <a:chExt cx="842174" cy="851974"/>
            </a:xfrm>
          </p:grpSpPr>
          <p:sp>
            <p:nvSpPr>
              <p:cNvPr id="60" name="Freeform 59">
                <a:extLst>
                  <a:ext uri="{FF2B5EF4-FFF2-40B4-BE49-F238E27FC236}">
                    <a16:creationId xmlns:a16="http://schemas.microsoft.com/office/drawing/2014/main" id="{1FC6BAEE-2EA6-9A40-9F2E-9323AD251412}"/>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30E9A1B0-7A1F-A64E-A21C-56B80108553A}"/>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7C69A79-9B85-7049-BEA1-1E83A975FED9}"/>
                </a:ext>
              </a:extLst>
            </p:cNvPr>
            <p:cNvGrpSpPr/>
            <p:nvPr/>
          </p:nvGrpSpPr>
          <p:grpSpPr>
            <a:xfrm>
              <a:off x="7533201" y="4780948"/>
              <a:ext cx="828566" cy="851974"/>
              <a:chOff x="4111628" y="4803047"/>
              <a:chExt cx="842174" cy="851974"/>
            </a:xfrm>
          </p:grpSpPr>
          <p:sp>
            <p:nvSpPr>
              <p:cNvPr id="57" name="Freeform 56">
                <a:extLst>
                  <a:ext uri="{FF2B5EF4-FFF2-40B4-BE49-F238E27FC236}">
                    <a16:creationId xmlns:a16="http://schemas.microsoft.com/office/drawing/2014/main" id="{10C024C3-43D8-584D-BB47-25DD0DC40555}"/>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58" name="Straight Connector 57">
                <a:extLst>
                  <a:ext uri="{FF2B5EF4-FFF2-40B4-BE49-F238E27FC236}">
                    <a16:creationId xmlns:a16="http://schemas.microsoft.com/office/drawing/2014/main" id="{71DF2745-FBCE-E843-9F7F-31D872B044E6}"/>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D5B879B8-621B-914A-80D6-C9E50E57B598}"/>
                </a:ext>
              </a:extLst>
            </p:cNvPr>
            <p:cNvSpPr/>
            <p:nvPr/>
          </p:nvSpPr>
          <p:spPr>
            <a:xfrm>
              <a:off x="8387484" y="4790798"/>
              <a:ext cx="828566"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70" name="Rectangle 3">
            <a:extLst>
              <a:ext uri="{FF2B5EF4-FFF2-40B4-BE49-F238E27FC236}">
                <a16:creationId xmlns:a16="http://schemas.microsoft.com/office/drawing/2014/main" id="{A7440B74-5491-9045-A31F-52B88A90E26D}"/>
              </a:ext>
            </a:extLst>
          </p:cNvPr>
          <p:cNvSpPr txBox="1">
            <a:spLocks noChangeArrowheads="1"/>
          </p:cNvSpPr>
          <p:nvPr/>
        </p:nvSpPr>
        <p:spPr>
          <a:xfrm>
            <a:off x="785990" y="3009900"/>
            <a:ext cx="11164126" cy="8983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after cutting rate/window in half on loss, initially ramp to to 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faster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but then approach W</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max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more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slowly</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8" name="Slide Number Placeholder 2">
            <a:extLst>
              <a:ext uri="{FF2B5EF4-FFF2-40B4-BE49-F238E27FC236}">
                <a16:creationId xmlns:a16="http://schemas.microsoft.com/office/drawing/2014/main" id="{D0F43FDD-DDBC-1047-B2D5-FF3A372F77B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2174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dissolv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E84376-3A6A-7040-9ABB-E96A5030BD6F}"/>
              </a:ext>
            </a:extLst>
          </p:cNvPr>
          <p:cNvGrpSpPr/>
          <p:nvPr/>
        </p:nvGrpSpPr>
        <p:grpSpPr>
          <a:xfrm>
            <a:off x="4094463" y="4663823"/>
            <a:ext cx="2885057" cy="1508681"/>
            <a:chOff x="4094463" y="4663823"/>
            <a:chExt cx="2885057" cy="1508681"/>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96" name="Freeform 91">
              <a:extLst>
                <a:ext uri="{FF2B5EF4-FFF2-40B4-BE49-F238E27FC236}">
                  <a16:creationId xmlns:a16="http://schemas.microsoft.com/office/drawing/2014/main" id="{B2C57ABF-178C-0F48-BF12-F94AEC32D063}"/>
                </a:ext>
              </a:extLst>
            </p:cNvPr>
            <p:cNvSpPr>
              <a:spLocks/>
            </p:cNvSpPr>
            <p:nvPr/>
          </p:nvSpPr>
          <p:spPr bwMode="auto">
            <a:xfrm flipV="1">
              <a:off x="4860724" y="5735086"/>
              <a:ext cx="178041" cy="10404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Freeform 91">
              <a:extLst>
                <a:ext uri="{FF2B5EF4-FFF2-40B4-BE49-F238E27FC236}">
                  <a16:creationId xmlns:a16="http://schemas.microsoft.com/office/drawing/2014/main" id="{4D868815-1055-9D47-99AB-5BB4F56217F9}"/>
                </a:ext>
              </a:extLst>
            </p:cNvPr>
            <p:cNvSpPr>
              <a:spLocks/>
            </p:cNvSpPr>
            <p:nvPr/>
          </p:nvSpPr>
          <p:spPr bwMode="auto">
            <a:xfrm flipV="1">
              <a:off x="5445456" y="4663823"/>
              <a:ext cx="45719" cy="202880"/>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8" name="Freeform 92">
              <a:extLst>
                <a:ext uri="{FF2B5EF4-FFF2-40B4-BE49-F238E27FC236}">
                  <a16:creationId xmlns:a16="http://schemas.microsoft.com/office/drawing/2014/main" id="{413D91FB-83FD-B343-90EB-BB6C16387196}"/>
                </a:ext>
              </a:extLst>
            </p:cNvPr>
            <p:cNvSpPr>
              <a:spLocks/>
            </p:cNvSpPr>
            <p:nvPr/>
          </p:nvSpPr>
          <p:spPr bwMode="auto">
            <a:xfrm>
              <a:off x="5532311" y="5746564"/>
              <a:ext cx="336683" cy="244860"/>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67043" y="1366203"/>
            <a:ext cx="1117758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2151063" y="4424307"/>
            <a:ext cx="673100" cy="701675"/>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7794625" y="3673978"/>
            <a:ext cx="2047875" cy="1620287"/>
            <a:chOff x="4882752" y="4007261"/>
            <a:chExt cx="2046816" cy="1619544"/>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06949"/>
              <a:chOff x="1305623" y="4714561"/>
              <a:chExt cx="2002389" cy="1306949"/>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3329610" y="4423976"/>
            <a:ext cx="5073926" cy="1202035"/>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9667"/>
              <a:gd name="connsiteX1" fmla="*/ 6961 w 5156094"/>
              <a:gd name="connsiteY1" fmla="*/ 1166894 h 1559667"/>
              <a:gd name="connsiteX2" fmla="*/ 1387547 w 5156094"/>
              <a:gd name="connsiteY2" fmla="*/ 115085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3959"/>
              <a:gd name="connsiteX1" fmla="*/ 6961 w 5156094"/>
              <a:gd name="connsiteY1" fmla="*/ 1166894 h 1553959"/>
              <a:gd name="connsiteX2" fmla="*/ 1387547 w 5156094"/>
              <a:gd name="connsiteY2" fmla="*/ 1150854 h 1553959"/>
              <a:gd name="connsiteX3" fmla="*/ 1824854 w 5156094"/>
              <a:gd name="connsiteY3" fmla="*/ 1458577 h 1553959"/>
              <a:gd name="connsiteX4" fmla="*/ 2145216 w 5156094"/>
              <a:gd name="connsiteY4" fmla="*/ 1553959 h 1553959"/>
              <a:gd name="connsiteX5" fmla="*/ 2930257 w 5156094"/>
              <a:gd name="connsiteY5" fmla="*/ 1152811 h 1553959"/>
              <a:gd name="connsiteX6" fmla="*/ 5156094 w 5156094"/>
              <a:gd name="connsiteY6" fmla="*/ 1198456 h 1553959"/>
              <a:gd name="connsiteX7" fmla="*/ 5126381 w 5156094"/>
              <a:gd name="connsiteY7" fmla="*/ 64084 h 1553959"/>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930257 w 5156094"/>
              <a:gd name="connsiteY5" fmla="*/ 1152811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063570 w 5156094"/>
              <a:gd name="connsiteY4" fmla="*/ 144367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43677"/>
              <a:gd name="connsiteX1" fmla="*/ 6961 w 5156094"/>
              <a:gd name="connsiteY1" fmla="*/ 1166894 h 1443677"/>
              <a:gd name="connsiteX2" fmla="*/ 1387547 w 5156094"/>
              <a:gd name="connsiteY2" fmla="*/ 1150854 h 1443677"/>
              <a:gd name="connsiteX3" fmla="*/ 1832629 w 5156094"/>
              <a:gd name="connsiteY3" fmla="*/ 1440196 h 1443677"/>
              <a:gd name="connsiteX4" fmla="*/ 2063570 w 5156094"/>
              <a:gd name="connsiteY4" fmla="*/ 1443677 h 1443677"/>
              <a:gd name="connsiteX5" fmla="*/ 2809732 w 5156094"/>
              <a:gd name="connsiteY5" fmla="*/ 1093074 h 1443677"/>
              <a:gd name="connsiteX6" fmla="*/ 5156094 w 5156094"/>
              <a:gd name="connsiteY6" fmla="*/ 1198456 h 1443677"/>
              <a:gd name="connsiteX7" fmla="*/ 5126381 w 5156094"/>
              <a:gd name="connsiteY7" fmla="*/ 64084 h 144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4" name="TextBox 123">
            <a:extLst>
              <a:ext uri="{FF2B5EF4-FFF2-40B4-BE49-F238E27FC236}">
                <a16:creationId xmlns:a16="http://schemas.microsoft.com/office/drawing/2014/main" id="{02FCACC2-D909-7B41-AC13-34D894243B2B}"/>
              </a:ext>
            </a:extLst>
          </p:cNvPr>
          <p:cNvSpPr txBox="1"/>
          <p:nvPr/>
        </p:nvSpPr>
        <p:spPr>
          <a:xfrm>
            <a:off x="4692557" y="6277338"/>
            <a:ext cx="31813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bottleneck link (almost always busy)</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3284F9A-6893-1E4D-8B94-17F64D75D82E}"/>
              </a:ext>
            </a:extLst>
          </p:cNvPr>
          <p:cNvCxnSpPr>
            <a:cxnSpLocks/>
          </p:cNvCxnSpPr>
          <p:nvPr/>
        </p:nvCxnSpPr>
        <p:spPr>
          <a:xfrm>
            <a:off x="5609507" y="5767851"/>
            <a:ext cx="0" cy="566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4DEBF33-EEFE-AC4E-A6EE-FBEFE3D21B68}"/>
              </a:ext>
            </a:extLst>
          </p:cNvPr>
          <p:cNvGrpSpPr/>
          <p:nvPr/>
        </p:nvGrpSpPr>
        <p:grpSpPr>
          <a:xfrm>
            <a:off x="860107" y="5151058"/>
            <a:ext cx="4764459" cy="830997"/>
            <a:chOff x="703842" y="5262044"/>
            <a:chExt cx="4764459" cy="830997"/>
          </a:xfrm>
        </p:grpSpPr>
        <p:sp>
          <p:nvSpPr>
            <p:cNvPr id="135" name="TextBox 134">
              <a:extLst>
                <a:ext uri="{FF2B5EF4-FFF2-40B4-BE49-F238E27FC236}">
                  <a16:creationId xmlns:a16="http://schemas.microsoft.com/office/drawing/2014/main" id="{7C56DC91-6524-264F-BD66-68BD34152AAA}"/>
                </a:ext>
              </a:extLst>
            </p:cNvPr>
            <p:cNvSpPr txBox="1"/>
            <p:nvPr/>
          </p:nvSpPr>
          <p:spPr>
            <a:xfrm>
              <a:off x="703842" y="5262044"/>
              <a:ext cx="233026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packet queue almost never empty, sometimes overflows packet (loss)</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03C26690-6ACA-ED46-8053-4773384B91BB}"/>
                </a:ext>
              </a:extLst>
            </p:cNvPr>
            <p:cNvGrpSpPr/>
            <p:nvPr/>
          </p:nvGrpSpPr>
          <p:grpSpPr>
            <a:xfrm>
              <a:off x="4921820" y="5505951"/>
              <a:ext cx="546481" cy="386071"/>
              <a:chOff x="4621648" y="3046041"/>
              <a:chExt cx="1120964" cy="769030"/>
            </a:xfrm>
          </p:grpSpPr>
          <p:grpSp>
            <p:nvGrpSpPr>
              <p:cNvPr id="199" name="Group 58">
                <a:extLst>
                  <a:ext uri="{FF2B5EF4-FFF2-40B4-BE49-F238E27FC236}">
                    <a16:creationId xmlns:a16="http://schemas.microsoft.com/office/drawing/2014/main" id="{9C8DCF2E-441E-E74C-B545-52E572FFE3EF}"/>
                  </a:ext>
                </a:extLst>
              </p:cNvPr>
              <p:cNvGrpSpPr>
                <a:grpSpLocks/>
              </p:cNvGrpSpPr>
              <p:nvPr/>
            </p:nvGrpSpPr>
            <p:grpSpPr bwMode="auto">
              <a:xfrm>
                <a:off x="5247312" y="3046041"/>
                <a:ext cx="495300" cy="760413"/>
                <a:chOff x="333961" y="4406169"/>
                <a:chExt cx="1255305" cy="2136353"/>
              </a:xfrm>
            </p:grpSpPr>
            <p:sp>
              <p:nvSpPr>
                <p:cNvPr id="200" name="Freeform 199">
                  <a:extLst>
                    <a:ext uri="{FF2B5EF4-FFF2-40B4-BE49-F238E27FC236}">
                      <a16:creationId xmlns:a16="http://schemas.microsoft.com/office/drawing/2014/main" id="{4B041975-A7A0-664F-80BD-680D4E755238}"/>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1" name="Freeform 200">
                  <a:extLst>
                    <a:ext uri="{FF2B5EF4-FFF2-40B4-BE49-F238E27FC236}">
                      <a16:creationId xmlns:a16="http://schemas.microsoft.com/office/drawing/2014/main" id="{1FFD2B64-546C-2643-AD7C-08944962BECA}"/>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2" name="Rectangle 68">
                  <a:extLst>
                    <a:ext uri="{FF2B5EF4-FFF2-40B4-BE49-F238E27FC236}">
                      <a16:creationId xmlns:a16="http://schemas.microsoft.com/office/drawing/2014/main" id="{4B96C577-1D41-C041-9B20-7071CF6D3F91}"/>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144" name="Group 58">
                <a:extLst>
                  <a:ext uri="{FF2B5EF4-FFF2-40B4-BE49-F238E27FC236}">
                    <a16:creationId xmlns:a16="http://schemas.microsoft.com/office/drawing/2014/main" id="{28D67BA5-B51E-1F4B-9F91-6C8CB9B77825}"/>
                  </a:ext>
                </a:extLst>
              </p:cNvPr>
              <p:cNvGrpSpPr>
                <a:grpSpLocks/>
              </p:cNvGrpSpPr>
              <p:nvPr/>
            </p:nvGrpSpPr>
            <p:grpSpPr bwMode="auto">
              <a:xfrm>
                <a:off x="5041006" y="3051076"/>
                <a:ext cx="495300" cy="760413"/>
                <a:chOff x="333961" y="4406169"/>
                <a:chExt cx="1255305" cy="2136353"/>
              </a:xfrm>
            </p:grpSpPr>
            <p:sp>
              <p:nvSpPr>
                <p:cNvPr id="152" name="Freeform 151">
                  <a:extLst>
                    <a:ext uri="{FF2B5EF4-FFF2-40B4-BE49-F238E27FC236}">
                      <a16:creationId xmlns:a16="http://schemas.microsoft.com/office/drawing/2014/main" id="{56F3A370-4056-4D4B-9032-355AAB97EFC1}"/>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3" name="Freeform 152">
                  <a:extLst>
                    <a:ext uri="{FF2B5EF4-FFF2-40B4-BE49-F238E27FC236}">
                      <a16:creationId xmlns:a16="http://schemas.microsoft.com/office/drawing/2014/main" id="{FC9A9D04-FD70-E345-8B40-8B52B4895FD3}"/>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4" name="Rectangle 68">
                  <a:extLst>
                    <a:ext uri="{FF2B5EF4-FFF2-40B4-BE49-F238E27FC236}">
                      <a16:creationId xmlns:a16="http://schemas.microsoft.com/office/drawing/2014/main" id="{DB9F22EB-34DD-B44E-B8F0-F93A80887B1A}"/>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147" name="Group 61">
                <a:extLst>
                  <a:ext uri="{FF2B5EF4-FFF2-40B4-BE49-F238E27FC236}">
                    <a16:creationId xmlns:a16="http://schemas.microsoft.com/office/drawing/2014/main" id="{8EBA6A47-608B-5949-888D-EE10ACCBFCAC}"/>
                  </a:ext>
                </a:extLst>
              </p:cNvPr>
              <p:cNvGrpSpPr>
                <a:grpSpLocks/>
              </p:cNvGrpSpPr>
              <p:nvPr/>
            </p:nvGrpSpPr>
            <p:grpSpPr bwMode="auto">
              <a:xfrm>
                <a:off x="4816091" y="3049780"/>
                <a:ext cx="494208" cy="761128"/>
                <a:chOff x="335231" y="4405745"/>
                <a:chExt cx="1252537" cy="2138362"/>
              </a:xfrm>
            </p:grpSpPr>
            <p:sp>
              <p:nvSpPr>
                <p:cNvPr id="149" name="Freeform 148">
                  <a:extLst>
                    <a:ext uri="{FF2B5EF4-FFF2-40B4-BE49-F238E27FC236}">
                      <a16:creationId xmlns:a16="http://schemas.microsoft.com/office/drawing/2014/main" id="{8B0E7BF7-08BC-9E4B-BA69-36C0B14D8D1C}"/>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0" name="Freeform 149">
                  <a:extLst>
                    <a:ext uri="{FF2B5EF4-FFF2-40B4-BE49-F238E27FC236}">
                      <a16:creationId xmlns:a16="http://schemas.microsoft.com/office/drawing/2014/main" id="{671F6074-CF54-2643-81D7-12EC582C9E91}"/>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1" name="Rectangle 65">
                  <a:extLst>
                    <a:ext uri="{FF2B5EF4-FFF2-40B4-BE49-F238E27FC236}">
                      <a16:creationId xmlns:a16="http://schemas.microsoft.com/office/drawing/2014/main" id="{24B1948E-031B-0E41-806A-4FBC399FCA5C}"/>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203" name="Group 61">
                <a:extLst>
                  <a:ext uri="{FF2B5EF4-FFF2-40B4-BE49-F238E27FC236}">
                    <a16:creationId xmlns:a16="http://schemas.microsoft.com/office/drawing/2014/main" id="{A84018EA-3016-6944-815C-BDA0454861B8}"/>
                  </a:ext>
                </a:extLst>
              </p:cNvPr>
              <p:cNvGrpSpPr>
                <a:grpSpLocks/>
              </p:cNvGrpSpPr>
              <p:nvPr/>
            </p:nvGrpSpPr>
            <p:grpSpPr bwMode="auto">
              <a:xfrm>
                <a:off x="4621648" y="3053943"/>
                <a:ext cx="494208" cy="761128"/>
                <a:chOff x="335231" y="4405745"/>
                <a:chExt cx="1252537" cy="2138362"/>
              </a:xfrm>
            </p:grpSpPr>
            <p:sp>
              <p:nvSpPr>
                <p:cNvPr id="204" name="Freeform 203">
                  <a:extLst>
                    <a:ext uri="{FF2B5EF4-FFF2-40B4-BE49-F238E27FC236}">
                      <a16:creationId xmlns:a16="http://schemas.microsoft.com/office/drawing/2014/main" id="{A877B87A-03DB-5F4A-A8C2-6E39BA84A12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Freeform 204">
                  <a:extLst>
                    <a:ext uri="{FF2B5EF4-FFF2-40B4-BE49-F238E27FC236}">
                      <a16:creationId xmlns:a16="http://schemas.microsoft.com/office/drawing/2014/main" id="{D4629751-292C-9C46-8380-46F69573297B}"/>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6" name="Rectangle 65">
                  <a:extLst>
                    <a:ext uri="{FF2B5EF4-FFF2-40B4-BE49-F238E27FC236}">
                      <a16:creationId xmlns:a16="http://schemas.microsoft.com/office/drawing/2014/main" id="{549A4DDD-F461-2345-B6CC-E7011D8916B0}"/>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cxnSp>
          <p:nvCxnSpPr>
            <p:cNvPr id="17" name="Straight Connector 16">
              <a:extLst>
                <a:ext uri="{FF2B5EF4-FFF2-40B4-BE49-F238E27FC236}">
                  <a16:creationId xmlns:a16="http://schemas.microsoft.com/office/drawing/2014/main" id="{E9EDF9F3-6222-AB41-A132-50D0D344E84F}"/>
                </a:ext>
              </a:extLst>
            </p:cNvPr>
            <p:cNvCxnSpPr>
              <a:cxnSpLocks/>
            </p:cNvCxnSpPr>
            <p:nvPr/>
          </p:nvCxnSpPr>
          <p:spPr>
            <a:xfrm flipH="1">
              <a:off x="2972773" y="5696183"/>
              <a:ext cx="19316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CF8F38F-0026-3541-8248-4367CE19639B}"/>
              </a:ext>
            </a:extLst>
          </p:cNvPr>
          <p:cNvGrpSpPr/>
          <p:nvPr/>
        </p:nvGrpSpPr>
        <p:grpSpPr>
          <a:xfrm>
            <a:off x="5397500" y="4063641"/>
            <a:ext cx="609600" cy="628987"/>
            <a:chOff x="5486400" y="4101741"/>
            <a:chExt cx="609600" cy="628987"/>
          </a:xfrm>
        </p:grpSpPr>
        <p:sp>
          <p:nvSpPr>
            <p:cNvPr id="112" name="Freeform 10">
              <a:extLst>
                <a:ext uri="{FF2B5EF4-FFF2-40B4-BE49-F238E27FC236}">
                  <a16:creationId xmlns:a16="http://schemas.microsoft.com/office/drawing/2014/main" id="{7793E5EB-2CBF-704E-8E72-9F0A5CB5A075}"/>
                </a:ext>
              </a:extLst>
            </p:cNvPr>
            <p:cNvSpPr>
              <a:spLocks/>
            </p:cNvSpPr>
            <p:nvPr/>
          </p:nvSpPr>
          <p:spPr bwMode="auto">
            <a:xfrm flipH="1">
              <a:off x="5658360" y="4102100"/>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17" name="Group 190">
              <a:extLst>
                <a:ext uri="{FF2B5EF4-FFF2-40B4-BE49-F238E27FC236}">
                  <a16:creationId xmlns:a16="http://schemas.microsoft.com/office/drawing/2014/main" id="{AC979BFC-E642-744F-9DC1-BADB697791A8}"/>
                </a:ext>
              </a:extLst>
            </p:cNvPr>
            <p:cNvGrpSpPr>
              <a:grpSpLocks/>
            </p:cNvGrpSpPr>
            <p:nvPr/>
          </p:nvGrpSpPr>
          <p:grpSpPr bwMode="auto">
            <a:xfrm flipH="1">
              <a:off x="5486400" y="4355542"/>
              <a:ext cx="350533" cy="375186"/>
              <a:chOff x="-44" y="1473"/>
              <a:chExt cx="981" cy="1105"/>
            </a:xfrm>
          </p:grpSpPr>
          <p:pic>
            <p:nvPicPr>
              <p:cNvPr id="118" name="Picture 191" descr="desktop_computer_stylized_medium">
                <a:extLst>
                  <a:ext uri="{FF2B5EF4-FFF2-40B4-BE49-F238E27FC236}">
                    <a16:creationId xmlns:a16="http://schemas.microsoft.com/office/drawing/2014/main" id="{736C455F-8687-0644-9BAB-D641A51B1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192">
                <a:extLst>
                  <a:ext uri="{FF2B5EF4-FFF2-40B4-BE49-F238E27FC236}">
                    <a16:creationId xmlns:a16="http://schemas.microsoft.com/office/drawing/2014/main" id="{2F5B8C3C-D867-384D-B512-9A636B471BA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 name="Group 22">
              <a:extLst>
                <a:ext uri="{FF2B5EF4-FFF2-40B4-BE49-F238E27FC236}">
                  <a16:creationId xmlns:a16="http://schemas.microsoft.com/office/drawing/2014/main" id="{353C0199-62D3-6F48-8939-D9C39B61FAF4}"/>
                </a:ext>
              </a:extLst>
            </p:cNvPr>
            <p:cNvGrpSpPr/>
            <p:nvPr/>
          </p:nvGrpSpPr>
          <p:grpSpPr>
            <a:xfrm>
              <a:off x="5831973" y="4101741"/>
              <a:ext cx="264027" cy="451210"/>
              <a:chOff x="5831973" y="4101740"/>
              <a:chExt cx="295777" cy="502587"/>
            </a:xfrm>
          </p:grpSpPr>
          <p:sp>
            <p:nvSpPr>
              <p:cNvPr id="114" name="Rectangle 24">
                <a:extLst>
                  <a:ext uri="{FF2B5EF4-FFF2-40B4-BE49-F238E27FC236}">
                    <a16:creationId xmlns:a16="http://schemas.microsoft.com/office/drawing/2014/main" id="{429B5AEE-1F47-7F43-9636-D936822F588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 name="Group 21">
                <a:extLst>
                  <a:ext uri="{FF2B5EF4-FFF2-40B4-BE49-F238E27FC236}">
                    <a16:creationId xmlns:a16="http://schemas.microsoft.com/office/drawing/2014/main" id="{E5D92F00-ABB5-E44E-A2E6-C8C218DD732B}"/>
                  </a:ext>
                </a:extLst>
              </p:cNvPr>
              <p:cNvGrpSpPr/>
              <p:nvPr/>
            </p:nvGrpSpPr>
            <p:grpSpPr>
              <a:xfrm>
                <a:off x="5832475" y="4197350"/>
                <a:ext cx="295275" cy="307975"/>
                <a:chOff x="5832475" y="4197350"/>
                <a:chExt cx="295275" cy="307975"/>
              </a:xfrm>
            </p:grpSpPr>
            <p:cxnSp>
              <p:nvCxnSpPr>
                <p:cNvPr id="11" name="Straight Connector 10">
                  <a:extLst>
                    <a:ext uri="{FF2B5EF4-FFF2-40B4-BE49-F238E27FC236}">
                      <a16:creationId xmlns:a16="http://schemas.microsoft.com/office/drawing/2014/main" id="{8C633B10-A8EE-F749-A263-B00982789560}"/>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585E959-0F41-AC45-8ACF-4B548946D1F2}"/>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F4A0E50-9EDE-554A-A2C3-B6C198AF3E55}"/>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1EFFB3B-ABD3-F54B-AC79-99F2EC5F3CBA}"/>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5" name="Group 24">
            <a:extLst>
              <a:ext uri="{FF2B5EF4-FFF2-40B4-BE49-F238E27FC236}">
                <a16:creationId xmlns:a16="http://schemas.microsoft.com/office/drawing/2014/main" id="{E2F18F8F-3DE9-9D40-A6F4-642CE6C034E9}"/>
              </a:ext>
            </a:extLst>
          </p:cNvPr>
          <p:cNvGrpSpPr/>
          <p:nvPr/>
        </p:nvGrpSpPr>
        <p:grpSpPr>
          <a:xfrm>
            <a:off x="3630569" y="5751891"/>
            <a:ext cx="719335" cy="546078"/>
            <a:chOff x="6454273" y="3133725"/>
            <a:chExt cx="719335" cy="546078"/>
          </a:xfrm>
        </p:grpSpPr>
        <p:sp>
          <p:nvSpPr>
            <p:cNvPr id="157" name="Freeform 10">
              <a:extLst>
                <a:ext uri="{FF2B5EF4-FFF2-40B4-BE49-F238E27FC236}">
                  <a16:creationId xmlns:a16="http://schemas.microsoft.com/office/drawing/2014/main" id="{A3E08F8A-79F3-664D-94EC-D6F2A56013FD}"/>
                </a:ext>
              </a:extLst>
            </p:cNvPr>
            <p:cNvSpPr>
              <a:spLocks/>
            </p:cNvSpPr>
            <p:nvPr/>
          </p:nvSpPr>
          <p:spPr bwMode="auto">
            <a:xfrm>
              <a:off x="6709285" y="3133725"/>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8" name="Group 190">
              <a:extLst>
                <a:ext uri="{FF2B5EF4-FFF2-40B4-BE49-F238E27FC236}">
                  <a16:creationId xmlns:a16="http://schemas.microsoft.com/office/drawing/2014/main" id="{F12EFD77-1ED9-6B45-9162-440ED30B8E2D}"/>
                </a:ext>
              </a:extLst>
            </p:cNvPr>
            <p:cNvGrpSpPr>
              <a:grpSpLocks/>
            </p:cNvGrpSpPr>
            <p:nvPr/>
          </p:nvGrpSpPr>
          <p:grpSpPr bwMode="auto">
            <a:xfrm flipH="1">
              <a:off x="6823075" y="3304617"/>
              <a:ext cx="350533" cy="375186"/>
              <a:chOff x="-44" y="1473"/>
              <a:chExt cx="981" cy="1105"/>
            </a:xfrm>
          </p:grpSpPr>
          <p:pic>
            <p:nvPicPr>
              <p:cNvPr id="194" name="Picture 191" descr="desktop_computer_stylized_medium">
                <a:extLst>
                  <a:ext uri="{FF2B5EF4-FFF2-40B4-BE49-F238E27FC236}">
                    <a16:creationId xmlns:a16="http://schemas.microsoft.com/office/drawing/2014/main" id="{86973CCF-C1DF-0841-9018-188BE9D9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92">
                <a:extLst>
                  <a:ext uri="{FF2B5EF4-FFF2-40B4-BE49-F238E27FC236}">
                    <a16:creationId xmlns:a16="http://schemas.microsoft.com/office/drawing/2014/main" id="{1BA2C98A-B2E0-1342-9C53-DFB6BA77407C}"/>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B7C3CAC9-57A9-1945-80E8-09659DEFBF5A}"/>
                </a:ext>
              </a:extLst>
            </p:cNvPr>
            <p:cNvGrpSpPr/>
            <p:nvPr/>
          </p:nvGrpSpPr>
          <p:grpSpPr>
            <a:xfrm>
              <a:off x="6454273" y="3142891"/>
              <a:ext cx="264027" cy="451210"/>
              <a:chOff x="5831973" y="4101740"/>
              <a:chExt cx="295777" cy="502587"/>
            </a:xfrm>
          </p:grpSpPr>
          <p:sp>
            <p:nvSpPr>
              <p:cNvPr id="160" name="Rectangle 24">
                <a:extLst>
                  <a:ext uri="{FF2B5EF4-FFF2-40B4-BE49-F238E27FC236}">
                    <a16:creationId xmlns:a16="http://schemas.microsoft.com/office/drawing/2014/main" id="{9BCBF979-1AB3-4D4C-B901-DF34754E95C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1" name="Group 160">
                <a:extLst>
                  <a:ext uri="{FF2B5EF4-FFF2-40B4-BE49-F238E27FC236}">
                    <a16:creationId xmlns:a16="http://schemas.microsoft.com/office/drawing/2014/main" id="{20089A24-B476-774D-9E8B-49EF82FD4800}"/>
                  </a:ext>
                </a:extLst>
              </p:cNvPr>
              <p:cNvGrpSpPr/>
              <p:nvPr/>
            </p:nvGrpSpPr>
            <p:grpSpPr>
              <a:xfrm>
                <a:off x="5832475" y="4197350"/>
                <a:ext cx="295275" cy="307975"/>
                <a:chOff x="5832475" y="4197350"/>
                <a:chExt cx="295275" cy="307975"/>
              </a:xfrm>
            </p:grpSpPr>
            <p:cxnSp>
              <p:nvCxnSpPr>
                <p:cNvPr id="162" name="Straight Connector 161">
                  <a:extLst>
                    <a:ext uri="{FF2B5EF4-FFF2-40B4-BE49-F238E27FC236}">
                      <a16:creationId xmlns:a16="http://schemas.microsoft.com/office/drawing/2014/main" id="{5F09FA03-D6E3-7A4D-8049-92D0A194764C}"/>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A0EBC5D-D027-824C-A722-68415C4F414C}"/>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05A996D-CE7D-CE46-9EA4-5FC548A3380F}"/>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C053301-7047-704A-A52B-F49445AABC22}"/>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7" name="Freeform 26">
            <a:extLst>
              <a:ext uri="{FF2B5EF4-FFF2-40B4-BE49-F238E27FC236}">
                <a16:creationId xmlns:a16="http://schemas.microsoft.com/office/drawing/2014/main" id="{F36AC441-14B9-214A-9BCB-978EA6F915F7}"/>
              </a:ext>
            </a:extLst>
          </p:cNvPr>
          <p:cNvSpPr/>
          <p:nvPr/>
        </p:nvSpPr>
        <p:spPr>
          <a:xfrm>
            <a:off x="4223838" y="4617911"/>
            <a:ext cx="1958882" cy="1476814"/>
          </a:xfrm>
          <a:custGeom>
            <a:avLst/>
            <a:gdLst>
              <a:gd name="connsiteX0" fmla="*/ 0 w 1809670"/>
              <a:gd name="connsiteY0" fmla="*/ 1560984 h 1560984"/>
              <a:gd name="connsiteX1" fmla="*/ 0 w 1809670"/>
              <a:gd name="connsiteY1" fmla="*/ 1560984 h 1560984"/>
              <a:gd name="connsiteX2" fmla="*/ 765188 w 1809670"/>
              <a:gd name="connsiteY2" fmla="*/ 1059786 h 1560984"/>
              <a:gd name="connsiteX3" fmla="*/ 1086567 w 1809670"/>
              <a:gd name="connsiteY3" fmla="*/ 1055960 h 1560984"/>
              <a:gd name="connsiteX4" fmla="*/ 1798193 w 1809670"/>
              <a:gd name="connsiteY4" fmla="*/ 780492 h 1560984"/>
              <a:gd name="connsiteX5" fmla="*/ 1809670 w 1809670"/>
              <a:gd name="connsiteY5" fmla="*/ 623629 h 1560984"/>
              <a:gd name="connsiteX6" fmla="*/ 1136305 w 1809670"/>
              <a:gd name="connsiteY6" fmla="*/ 218079 h 1560984"/>
              <a:gd name="connsiteX7" fmla="*/ 1178390 w 1809670"/>
              <a:gd name="connsiteY7" fmla="*/ 0 h 1560984"/>
              <a:gd name="connsiteX0" fmla="*/ 3826 w 1813496"/>
              <a:gd name="connsiteY0" fmla="*/ 1560984 h 1560984"/>
              <a:gd name="connsiteX1" fmla="*/ 0 w 1813496"/>
              <a:gd name="connsiteY1" fmla="*/ 1358209 h 1560984"/>
              <a:gd name="connsiteX2" fmla="*/ 769014 w 1813496"/>
              <a:gd name="connsiteY2" fmla="*/ 1059786 h 1560984"/>
              <a:gd name="connsiteX3" fmla="*/ 1090393 w 1813496"/>
              <a:gd name="connsiteY3" fmla="*/ 1055960 h 1560984"/>
              <a:gd name="connsiteX4" fmla="*/ 1802019 w 1813496"/>
              <a:gd name="connsiteY4" fmla="*/ 780492 h 1560984"/>
              <a:gd name="connsiteX5" fmla="*/ 1813496 w 1813496"/>
              <a:gd name="connsiteY5" fmla="*/ 623629 h 1560984"/>
              <a:gd name="connsiteX6" fmla="*/ 1140131 w 1813496"/>
              <a:gd name="connsiteY6" fmla="*/ 218079 h 1560984"/>
              <a:gd name="connsiteX7" fmla="*/ 1182216 w 1813496"/>
              <a:gd name="connsiteY7" fmla="*/ 0 h 1560984"/>
              <a:gd name="connsiteX0" fmla="*/ 57824 w 1867494"/>
              <a:gd name="connsiteY0" fmla="*/ 1560984 h 1560984"/>
              <a:gd name="connsiteX1" fmla="*/ 53998 w 1867494"/>
              <a:gd name="connsiteY1" fmla="*/ 1358209 h 1560984"/>
              <a:gd name="connsiteX2" fmla="*/ 796231 w 1867494"/>
              <a:gd name="connsiteY2" fmla="*/ 1048308 h 1560984"/>
              <a:gd name="connsiteX3" fmla="*/ 1144391 w 1867494"/>
              <a:gd name="connsiteY3" fmla="*/ 1055960 h 1560984"/>
              <a:gd name="connsiteX4" fmla="*/ 1856017 w 1867494"/>
              <a:gd name="connsiteY4" fmla="*/ 780492 h 1560984"/>
              <a:gd name="connsiteX5" fmla="*/ 1867494 w 1867494"/>
              <a:gd name="connsiteY5" fmla="*/ 623629 h 1560984"/>
              <a:gd name="connsiteX6" fmla="*/ 1194129 w 1867494"/>
              <a:gd name="connsiteY6" fmla="*/ 218079 h 1560984"/>
              <a:gd name="connsiteX7" fmla="*/ 1236214 w 1867494"/>
              <a:gd name="connsiteY7" fmla="*/ 0 h 1560984"/>
              <a:gd name="connsiteX0" fmla="*/ 0 w 1809670"/>
              <a:gd name="connsiteY0" fmla="*/ 1560984 h 1560984"/>
              <a:gd name="connsiteX1" fmla="*/ 738407 w 1809670"/>
              <a:gd name="connsiteY1" fmla="*/ 1048308 h 1560984"/>
              <a:gd name="connsiteX2" fmla="*/ 1086567 w 1809670"/>
              <a:gd name="connsiteY2" fmla="*/ 1055960 h 1560984"/>
              <a:gd name="connsiteX3" fmla="*/ 1798193 w 1809670"/>
              <a:gd name="connsiteY3" fmla="*/ 780492 h 1560984"/>
              <a:gd name="connsiteX4" fmla="*/ 1809670 w 1809670"/>
              <a:gd name="connsiteY4" fmla="*/ 623629 h 1560984"/>
              <a:gd name="connsiteX5" fmla="*/ 1136305 w 1809670"/>
              <a:gd name="connsiteY5" fmla="*/ 218079 h 1560984"/>
              <a:gd name="connsiteX6" fmla="*/ 1178390 w 1809670"/>
              <a:gd name="connsiteY6" fmla="*/ 0 h 1560984"/>
              <a:gd name="connsiteX0" fmla="*/ 0 w 1882363"/>
              <a:gd name="connsiteY0" fmla="*/ 1476814 h 1476814"/>
              <a:gd name="connsiteX1" fmla="*/ 811100 w 1882363"/>
              <a:gd name="connsiteY1" fmla="*/ 1048308 h 1476814"/>
              <a:gd name="connsiteX2" fmla="*/ 1159260 w 1882363"/>
              <a:gd name="connsiteY2" fmla="*/ 1055960 h 1476814"/>
              <a:gd name="connsiteX3" fmla="*/ 1870886 w 1882363"/>
              <a:gd name="connsiteY3" fmla="*/ 780492 h 1476814"/>
              <a:gd name="connsiteX4" fmla="*/ 1882363 w 1882363"/>
              <a:gd name="connsiteY4" fmla="*/ 623629 h 1476814"/>
              <a:gd name="connsiteX5" fmla="*/ 1208998 w 1882363"/>
              <a:gd name="connsiteY5" fmla="*/ 218079 h 1476814"/>
              <a:gd name="connsiteX6" fmla="*/ 1251083 w 1882363"/>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47B171D8-935D-0F43-9FDB-7A32B04E971D}"/>
              </a:ext>
            </a:extLst>
          </p:cNvPr>
          <p:cNvSpPr/>
          <p:nvPr/>
        </p:nvSpPr>
        <p:spPr>
          <a:xfrm>
            <a:off x="5543550" y="5391150"/>
            <a:ext cx="133350" cy="3714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9" name="Slide Number Placeholder 2">
            <a:extLst>
              <a:ext uri="{FF2B5EF4-FFF2-40B4-BE49-F238E27FC236}">
                <a16:creationId xmlns:a16="http://schemas.microsoft.com/office/drawing/2014/main" id="{CE78A417-FD79-B646-BFE4-E2CED177C18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22661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9684</TotalTime>
  <Words>11157</Words>
  <Application>Microsoft Office PowerPoint</Application>
  <PresentationFormat>Widescreen</PresentationFormat>
  <Paragraphs>2248</Paragraphs>
  <Slides>110</Slides>
  <Notes>106</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5" baseType="lpstr">
      <vt:lpstr>ＭＳ Ｐゴシック</vt:lpstr>
      <vt:lpstr>Arial</vt:lpstr>
      <vt:lpstr>Arial Narrow</vt:lpstr>
      <vt:lpstr>Calibri</vt:lpstr>
      <vt:lpstr>Comic Sans MS</vt:lpstr>
      <vt:lpstr>Courier</vt:lpstr>
      <vt:lpstr>Courier New</vt:lpstr>
      <vt:lpstr>Courier Std</vt:lpstr>
      <vt:lpstr>Gill Sans MT</vt:lpstr>
      <vt:lpstr>Symbol</vt:lpstr>
      <vt:lpstr>Tahoma</vt:lpstr>
      <vt:lpstr>Times New Roman</vt:lpstr>
      <vt:lpstr>Wingdings</vt:lpstr>
      <vt:lpstr>Office Theme</vt:lpstr>
      <vt:lpstr>Picture</vt:lpstr>
      <vt:lpstr>PowerPoint Presentation</vt:lpstr>
      <vt:lpstr>Transport layer: overview</vt:lpstr>
      <vt:lpstr>Transport services and protocols</vt:lpstr>
      <vt:lpstr>Transport vs. network layer services and protocols</vt:lpstr>
      <vt:lpstr>Two principal Internet transport protocols</vt:lpstr>
      <vt:lpstr>Chapter 3: roadmap</vt:lpstr>
      <vt:lpstr>Multiplexing/demultiplexing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demultiplexing works</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rdt3.0: channels with errors and loss</vt:lpstr>
      <vt:lpstr>rdt3.0: channels with errors and loss</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 the approach</vt:lpstr>
      <vt:lpstr>Selective repeat: sender, receiver windows</vt:lpstr>
      <vt:lpstr>Selective repeat: sender and receiver</vt:lpstr>
      <vt:lpstr>Selective Repeat in action</vt:lpstr>
      <vt:lpstr>Chapter 3: roadmap</vt:lpstr>
      <vt:lpstr>TCP: overview  RFCs: 793,1122, 2018, 5681, 7323</vt:lpstr>
      <vt:lpstr>TCP segment structure</vt:lpstr>
      <vt:lpstr>TCP sequence numbers, ACKs</vt:lpstr>
      <vt:lpstr>TCP round trip time, timeout</vt:lpstr>
      <vt:lpstr>TCP round trip time, timeout</vt:lpstr>
      <vt:lpstr>TCP round trip time, timeout</vt:lpstr>
      <vt:lpstr>TCP Receiver: ACK generation [RFC 5681]</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connection management</vt:lpstr>
      <vt:lpstr>TCP 3-way handshake</vt:lpstr>
      <vt:lpstr>Chapter 3: roadmap</vt:lpstr>
      <vt:lpstr>Principles of congestion control</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Transport layer: roadmap</vt:lpstr>
      <vt:lpstr>Evolving transport-layer functionality</vt:lpstr>
      <vt:lpstr>QUIC: Quick UDP Internet Connections</vt:lpstr>
      <vt:lpstr>QUIC: Quick UDP Internet Connections</vt:lpstr>
      <vt:lpstr>QUIC: Connection establishment</vt:lpstr>
      <vt:lpstr>QUIC: streams: parallelism, no HOL blocking</vt:lpstr>
      <vt:lpstr>Chapter 3: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Kyi Thar</cp:lastModifiedBy>
  <cp:revision>419</cp:revision>
  <dcterms:created xsi:type="dcterms:W3CDTF">2020-01-18T07:24:59Z</dcterms:created>
  <dcterms:modified xsi:type="dcterms:W3CDTF">2024-11-08T10:53:21Z</dcterms:modified>
</cp:coreProperties>
</file>